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8"/>
  </p:notesMasterIdLst>
  <p:sldIdLst>
    <p:sldId id="256" r:id="rId2"/>
    <p:sldId id="314" r:id="rId3"/>
    <p:sldId id="315" r:id="rId4"/>
    <p:sldId id="261" r:id="rId5"/>
    <p:sldId id="317" r:id="rId6"/>
    <p:sldId id="319" r:id="rId7"/>
    <p:sldId id="318" r:id="rId8"/>
    <p:sldId id="328" r:id="rId9"/>
    <p:sldId id="320" r:id="rId10"/>
    <p:sldId id="321" r:id="rId11"/>
    <p:sldId id="324" r:id="rId12"/>
    <p:sldId id="330" r:id="rId13"/>
    <p:sldId id="332" r:id="rId14"/>
    <p:sldId id="334" r:id="rId15"/>
    <p:sldId id="329" r:id="rId16"/>
    <p:sldId id="258" r:id="rId17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Open Sans ExtraBold" panose="020B0600000101010101" charset="0"/>
      <p:bold r:id="rId21"/>
      <p:boldItalic r:id="rId22"/>
    </p:embeddedFont>
    <p:embeddedFont>
      <p:font typeface="Open Sans" panose="020B0600000101010101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BC772ED-C4F8-46F3-9917-EAB3A14265DE}">
  <a:tblStyle styleId="{9BC772ED-C4F8-46F3-9917-EAB3A14265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486" y="4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ee2fe8f6bc_0_1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ee2fe8f6bc_0_1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24197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ee2fe8f6bc_0_1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ee2fe8f6bc_0_1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48489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ee2fe8f6bc_0_1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ee2fe8f6bc_0_1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96745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gee2fe8f6bc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4" name="Google Shape;1954;gee2fe8f6bc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gee2fe8f6bc_0_1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1" name="Google Shape;2011;gee2fe8f6bc_0_1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8346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ee2fe8f6bc_0_1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ee2fe8f6bc_0_1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ee2fe8f6bc_0_1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ee2fe8f6bc_0_1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3242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ee2fe8f6bc_0_1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ee2fe8f6bc_0_1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8439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ee2fe8f6bc_0_1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ee2fe8f6bc_0_1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98750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ee2fe8f6bc_0_1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ee2fe8f6bc_0_1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6030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ee2fe8f6bc_0_1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ee2fe8f6bc_0_1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3899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ee2fe8f6bc_0_1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ee2fe8f6bc_0_1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579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470603" y="-202466"/>
            <a:ext cx="4457250" cy="4806025"/>
          </a:xfrm>
          <a:custGeom>
            <a:avLst/>
            <a:gdLst/>
            <a:ahLst/>
            <a:cxnLst/>
            <a:rect l="l" t="t" r="r" b="b"/>
            <a:pathLst>
              <a:path w="178290" h="192241" extrusionOk="0">
                <a:moveTo>
                  <a:pt x="140958" y="7174"/>
                </a:moveTo>
                <a:cubicBezTo>
                  <a:pt x="147893" y="11605"/>
                  <a:pt x="157269" y="23677"/>
                  <a:pt x="158296" y="31832"/>
                </a:cubicBezTo>
                <a:cubicBezTo>
                  <a:pt x="159324" y="39987"/>
                  <a:pt x="145507" y="48840"/>
                  <a:pt x="147123" y="56105"/>
                </a:cubicBezTo>
                <a:cubicBezTo>
                  <a:pt x="148740" y="63370"/>
                  <a:pt x="164244" y="67521"/>
                  <a:pt x="167995" y="75420"/>
                </a:cubicBezTo>
                <a:cubicBezTo>
                  <a:pt x="171746" y="83319"/>
                  <a:pt x="167941" y="94281"/>
                  <a:pt x="169631" y="103501"/>
                </a:cubicBezTo>
                <a:cubicBezTo>
                  <a:pt x="171321" y="112721"/>
                  <a:pt x="179511" y="122618"/>
                  <a:pt x="178135" y="130738"/>
                </a:cubicBezTo>
                <a:cubicBezTo>
                  <a:pt x="176759" y="138858"/>
                  <a:pt x="165516" y="144793"/>
                  <a:pt x="161373" y="152220"/>
                </a:cubicBezTo>
                <a:cubicBezTo>
                  <a:pt x="157230" y="159647"/>
                  <a:pt x="158988" y="171173"/>
                  <a:pt x="153278" y="175302"/>
                </a:cubicBezTo>
                <a:cubicBezTo>
                  <a:pt x="147568" y="179431"/>
                  <a:pt x="137197" y="174174"/>
                  <a:pt x="127112" y="176995"/>
                </a:cubicBezTo>
                <a:cubicBezTo>
                  <a:pt x="117027" y="179817"/>
                  <a:pt x="103604" y="192654"/>
                  <a:pt x="92770" y="192231"/>
                </a:cubicBezTo>
                <a:cubicBezTo>
                  <a:pt x="81936" y="191808"/>
                  <a:pt x="72464" y="178970"/>
                  <a:pt x="62107" y="174456"/>
                </a:cubicBezTo>
                <a:cubicBezTo>
                  <a:pt x="51750" y="169942"/>
                  <a:pt x="40731" y="172477"/>
                  <a:pt x="30627" y="165145"/>
                </a:cubicBezTo>
                <a:cubicBezTo>
                  <a:pt x="20524" y="157813"/>
                  <a:pt x="5829" y="141394"/>
                  <a:pt x="1486" y="130464"/>
                </a:cubicBezTo>
                <a:cubicBezTo>
                  <a:pt x="-2857" y="119534"/>
                  <a:pt x="3606" y="109711"/>
                  <a:pt x="4569" y="99565"/>
                </a:cubicBezTo>
                <a:cubicBezTo>
                  <a:pt x="5532" y="89419"/>
                  <a:pt x="5404" y="85181"/>
                  <a:pt x="7266" y="69590"/>
                </a:cubicBezTo>
                <a:cubicBezTo>
                  <a:pt x="9128" y="53999"/>
                  <a:pt x="3734" y="17191"/>
                  <a:pt x="15742" y="6018"/>
                </a:cubicBezTo>
                <a:cubicBezTo>
                  <a:pt x="27750" y="-5155"/>
                  <a:pt x="62489" y="2679"/>
                  <a:pt x="79313" y="2551"/>
                </a:cubicBezTo>
                <a:cubicBezTo>
                  <a:pt x="96137" y="2423"/>
                  <a:pt x="106411" y="4478"/>
                  <a:pt x="116685" y="5248"/>
                </a:cubicBezTo>
                <a:cubicBezTo>
                  <a:pt x="126959" y="6019"/>
                  <a:pt x="134023" y="2743"/>
                  <a:pt x="140958" y="7174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6549400" y="2903550"/>
            <a:ext cx="3749208" cy="3709307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30925" y="3766775"/>
            <a:ext cx="2143799" cy="21469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12;p2"/>
          <p:cNvGrpSpPr/>
          <p:nvPr/>
        </p:nvGrpSpPr>
        <p:grpSpPr>
          <a:xfrm>
            <a:off x="4139075" y="738525"/>
            <a:ext cx="167400" cy="167400"/>
            <a:chOff x="3216925" y="225750"/>
            <a:chExt cx="167400" cy="167400"/>
          </a:xfrm>
        </p:grpSpPr>
        <p:cxnSp>
          <p:nvCxnSpPr>
            <p:cNvPr id="13" name="Google Shape;13;p2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3660750" y="4606463"/>
            <a:ext cx="167400" cy="167400"/>
            <a:chOff x="3216925" y="225750"/>
            <a:chExt cx="167400" cy="167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" name="Google Shape;18;p2"/>
          <p:cNvGrpSpPr/>
          <p:nvPr/>
        </p:nvGrpSpPr>
        <p:grpSpPr>
          <a:xfrm>
            <a:off x="8340300" y="456300"/>
            <a:ext cx="167400" cy="167400"/>
            <a:chOff x="3216925" y="225750"/>
            <a:chExt cx="167400" cy="167400"/>
          </a:xfrm>
        </p:grpSpPr>
        <p:cxnSp>
          <p:nvCxnSpPr>
            <p:cNvPr id="19" name="Google Shape;19;p2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2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1" name="Google Shape;21;p2"/>
          <p:cNvGrpSpPr/>
          <p:nvPr/>
        </p:nvGrpSpPr>
        <p:grpSpPr>
          <a:xfrm rot="-3599965">
            <a:off x="8376642" y="915879"/>
            <a:ext cx="94724" cy="124296"/>
            <a:chOff x="754200" y="3419250"/>
            <a:chExt cx="59900" cy="78600"/>
          </a:xfrm>
        </p:grpSpPr>
        <p:sp>
          <p:nvSpPr>
            <p:cNvPr id="22" name="Google Shape;22;p2"/>
            <p:cNvSpPr/>
            <p:nvPr/>
          </p:nvSpPr>
          <p:spPr>
            <a:xfrm>
              <a:off x="754200" y="3419250"/>
              <a:ext cx="59900" cy="78600"/>
            </a:xfrm>
            <a:custGeom>
              <a:avLst/>
              <a:gdLst/>
              <a:ahLst/>
              <a:cxnLst/>
              <a:rect l="l" t="t" r="r" b="b"/>
              <a:pathLst>
                <a:path w="2396" h="3144" extrusionOk="0">
                  <a:moveTo>
                    <a:pt x="361" y="1733"/>
                  </a:moveTo>
                  <a:cubicBezTo>
                    <a:pt x="318" y="1807"/>
                    <a:pt x="216" y="1971"/>
                    <a:pt x="164" y="2107"/>
                  </a:cubicBezTo>
                  <a:cubicBezTo>
                    <a:pt x="1" y="2508"/>
                    <a:pt x="10" y="3092"/>
                    <a:pt x="566" y="3130"/>
                  </a:cubicBezTo>
                  <a:cubicBezTo>
                    <a:pt x="766" y="3143"/>
                    <a:pt x="1023" y="3012"/>
                    <a:pt x="1186" y="2859"/>
                  </a:cubicBezTo>
                  <a:cubicBezTo>
                    <a:pt x="1406" y="2643"/>
                    <a:pt x="1691" y="2223"/>
                    <a:pt x="1906" y="1835"/>
                  </a:cubicBezTo>
                  <a:cubicBezTo>
                    <a:pt x="2126" y="1439"/>
                    <a:pt x="2396" y="925"/>
                    <a:pt x="2387" y="631"/>
                  </a:cubicBezTo>
                  <a:cubicBezTo>
                    <a:pt x="2378" y="328"/>
                    <a:pt x="2139" y="1"/>
                    <a:pt x="1733" y="14"/>
                  </a:cubicBezTo>
                  <a:cubicBezTo>
                    <a:pt x="1369" y="29"/>
                    <a:pt x="1141" y="421"/>
                    <a:pt x="878" y="832"/>
                  </a:cubicBezTo>
                  <a:cubicBezTo>
                    <a:pt x="687" y="1130"/>
                    <a:pt x="533" y="1421"/>
                    <a:pt x="361" y="17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54200" y="3450550"/>
              <a:ext cx="45675" cy="46975"/>
            </a:xfrm>
            <a:custGeom>
              <a:avLst/>
              <a:gdLst/>
              <a:ahLst/>
              <a:cxnLst/>
              <a:rect l="l" t="t" r="r" b="b"/>
              <a:pathLst>
                <a:path w="1827" h="1879" extrusionOk="0">
                  <a:moveTo>
                    <a:pt x="626" y="1"/>
                  </a:moveTo>
                  <a:cubicBezTo>
                    <a:pt x="538" y="159"/>
                    <a:pt x="449" y="318"/>
                    <a:pt x="361" y="481"/>
                  </a:cubicBezTo>
                  <a:cubicBezTo>
                    <a:pt x="318" y="555"/>
                    <a:pt x="216" y="719"/>
                    <a:pt x="164" y="855"/>
                  </a:cubicBezTo>
                  <a:cubicBezTo>
                    <a:pt x="1" y="1256"/>
                    <a:pt x="10" y="1840"/>
                    <a:pt x="566" y="1878"/>
                  </a:cubicBezTo>
                  <a:cubicBezTo>
                    <a:pt x="575" y="1878"/>
                    <a:pt x="585" y="1879"/>
                    <a:pt x="595" y="1879"/>
                  </a:cubicBezTo>
                  <a:cubicBezTo>
                    <a:pt x="790" y="1879"/>
                    <a:pt x="1031" y="1753"/>
                    <a:pt x="1186" y="1607"/>
                  </a:cubicBezTo>
                  <a:cubicBezTo>
                    <a:pt x="1383" y="1415"/>
                    <a:pt x="1626" y="1065"/>
                    <a:pt x="1826" y="719"/>
                  </a:cubicBezTo>
                  <a:lnTo>
                    <a:pt x="1826" y="719"/>
                  </a:lnTo>
                  <a:cubicBezTo>
                    <a:pt x="1732" y="740"/>
                    <a:pt x="1645" y="749"/>
                    <a:pt x="1563" y="749"/>
                  </a:cubicBezTo>
                  <a:cubicBezTo>
                    <a:pt x="1038" y="749"/>
                    <a:pt x="764" y="352"/>
                    <a:pt x="6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4143554" y="4628015"/>
            <a:ext cx="94726" cy="124298"/>
            <a:chOff x="754200" y="3419250"/>
            <a:chExt cx="59900" cy="78600"/>
          </a:xfrm>
        </p:grpSpPr>
        <p:sp>
          <p:nvSpPr>
            <p:cNvPr id="25" name="Google Shape;25;p2"/>
            <p:cNvSpPr/>
            <p:nvPr/>
          </p:nvSpPr>
          <p:spPr>
            <a:xfrm>
              <a:off x="754200" y="3419250"/>
              <a:ext cx="59900" cy="78600"/>
            </a:xfrm>
            <a:custGeom>
              <a:avLst/>
              <a:gdLst/>
              <a:ahLst/>
              <a:cxnLst/>
              <a:rect l="l" t="t" r="r" b="b"/>
              <a:pathLst>
                <a:path w="2396" h="3144" extrusionOk="0">
                  <a:moveTo>
                    <a:pt x="361" y="1733"/>
                  </a:moveTo>
                  <a:cubicBezTo>
                    <a:pt x="318" y="1807"/>
                    <a:pt x="216" y="1971"/>
                    <a:pt x="164" y="2107"/>
                  </a:cubicBezTo>
                  <a:cubicBezTo>
                    <a:pt x="1" y="2508"/>
                    <a:pt x="10" y="3092"/>
                    <a:pt x="566" y="3130"/>
                  </a:cubicBezTo>
                  <a:cubicBezTo>
                    <a:pt x="766" y="3143"/>
                    <a:pt x="1023" y="3012"/>
                    <a:pt x="1186" y="2859"/>
                  </a:cubicBezTo>
                  <a:cubicBezTo>
                    <a:pt x="1406" y="2643"/>
                    <a:pt x="1691" y="2223"/>
                    <a:pt x="1906" y="1835"/>
                  </a:cubicBezTo>
                  <a:cubicBezTo>
                    <a:pt x="2126" y="1439"/>
                    <a:pt x="2396" y="925"/>
                    <a:pt x="2387" y="631"/>
                  </a:cubicBezTo>
                  <a:cubicBezTo>
                    <a:pt x="2378" y="328"/>
                    <a:pt x="2139" y="1"/>
                    <a:pt x="1733" y="14"/>
                  </a:cubicBezTo>
                  <a:cubicBezTo>
                    <a:pt x="1369" y="29"/>
                    <a:pt x="1141" y="421"/>
                    <a:pt x="878" y="832"/>
                  </a:cubicBezTo>
                  <a:cubicBezTo>
                    <a:pt x="687" y="1130"/>
                    <a:pt x="533" y="1421"/>
                    <a:pt x="361" y="17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54200" y="3450550"/>
              <a:ext cx="45675" cy="46975"/>
            </a:xfrm>
            <a:custGeom>
              <a:avLst/>
              <a:gdLst/>
              <a:ahLst/>
              <a:cxnLst/>
              <a:rect l="l" t="t" r="r" b="b"/>
              <a:pathLst>
                <a:path w="1827" h="1879" extrusionOk="0">
                  <a:moveTo>
                    <a:pt x="626" y="1"/>
                  </a:moveTo>
                  <a:cubicBezTo>
                    <a:pt x="538" y="159"/>
                    <a:pt x="449" y="318"/>
                    <a:pt x="361" y="481"/>
                  </a:cubicBezTo>
                  <a:cubicBezTo>
                    <a:pt x="318" y="555"/>
                    <a:pt x="216" y="719"/>
                    <a:pt x="164" y="855"/>
                  </a:cubicBezTo>
                  <a:cubicBezTo>
                    <a:pt x="1" y="1256"/>
                    <a:pt x="10" y="1840"/>
                    <a:pt x="566" y="1878"/>
                  </a:cubicBezTo>
                  <a:cubicBezTo>
                    <a:pt x="575" y="1878"/>
                    <a:pt x="585" y="1879"/>
                    <a:pt x="595" y="1879"/>
                  </a:cubicBezTo>
                  <a:cubicBezTo>
                    <a:pt x="790" y="1879"/>
                    <a:pt x="1031" y="1753"/>
                    <a:pt x="1186" y="1607"/>
                  </a:cubicBezTo>
                  <a:cubicBezTo>
                    <a:pt x="1383" y="1415"/>
                    <a:pt x="1626" y="1065"/>
                    <a:pt x="1826" y="719"/>
                  </a:cubicBezTo>
                  <a:lnTo>
                    <a:pt x="1826" y="719"/>
                  </a:lnTo>
                  <a:cubicBezTo>
                    <a:pt x="1732" y="740"/>
                    <a:pt x="1645" y="749"/>
                    <a:pt x="1563" y="749"/>
                  </a:cubicBezTo>
                  <a:cubicBezTo>
                    <a:pt x="1038" y="749"/>
                    <a:pt x="764" y="352"/>
                    <a:pt x="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7;p2"/>
          <p:cNvGrpSpPr/>
          <p:nvPr/>
        </p:nvGrpSpPr>
        <p:grpSpPr>
          <a:xfrm rot="6300016">
            <a:off x="7930979" y="477854"/>
            <a:ext cx="94725" cy="124297"/>
            <a:chOff x="754200" y="3419250"/>
            <a:chExt cx="59900" cy="78600"/>
          </a:xfrm>
        </p:grpSpPr>
        <p:sp>
          <p:nvSpPr>
            <p:cNvPr id="28" name="Google Shape;28;p2"/>
            <p:cNvSpPr/>
            <p:nvPr/>
          </p:nvSpPr>
          <p:spPr>
            <a:xfrm>
              <a:off x="754200" y="3419250"/>
              <a:ext cx="59900" cy="78600"/>
            </a:xfrm>
            <a:custGeom>
              <a:avLst/>
              <a:gdLst/>
              <a:ahLst/>
              <a:cxnLst/>
              <a:rect l="l" t="t" r="r" b="b"/>
              <a:pathLst>
                <a:path w="2396" h="3144" extrusionOk="0">
                  <a:moveTo>
                    <a:pt x="361" y="1733"/>
                  </a:moveTo>
                  <a:cubicBezTo>
                    <a:pt x="318" y="1807"/>
                    <a:pt x="216" y="1971"/>
                    <a:pt x="164" y="2107"/>
                  </a:cubicBezTo>
                  <a:cubicBezTo>
                    <a:pt x="1" y="2508"/>
                    <a:pt x="10" y="3092"/>
                    <a:pt x="566" y="3130"/>
                  </a:cubicBezTo>
                  <a:cubicBezTo>
                    <a:pt x="766" y="3143"/>
                    <a:pt x="1023" y="3012"/>
                    <a:pt x="1186" y="2859"/>
                  </a:cubicBezTo>
                  <a:cubicBezTo>
                    <a:pt x="1406" y="2643"/>
                    <a:pt x="1691" y="2223"/>
                    <a:pt x="1906" y="1835"/>
                  </a:cubicBezTo>
                  <a:cubicBezTo>
                    <a:pt x="2126" y="1439"/>
                    <a:pt x="2396" y="925"/>
                    <a:pt x="2387" y="631"/>
                  </a:cubicBezTo>
                  <a:cubicBezTo>
                    <a:pt x="2378" y="328"/>
                    <a:pt x="2139" y="1"/>
                    <a:pt x="1733" y="14"/>
                  </a:cubicBezTo>
                  <a:cubicBezTo>
                    <a:pt x="1369" y="29"/>
                    <a:pt x="1141" y="421"/>
                    <a:pt x="878" y="832"/>
                  </a:cubicBezTo>
                  <a:cubicBezTo>
                    <a:pt x="687" y="1130"/>
                    <a:pt x="533" y="1421"/>
                    <a:pt x="361" y="17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54200" y="3450550"/>
              <a:ext cx="45675" cy="46975"/>
            </a:xfrm>
            <a:custGeom>
              <a:avLst/>
              <a:gdLst/>
              <a:ahLst/>
              <a:cxnLst/>
              <a:rect l="l" t="t" r="r" b="b"/>
              <a:pathLst>
                <a:path w="1827" h="1879" extrusionOk="0">
                  <a:moveTo>
                    <a:pt x="626" y="1"/>
                  </a:moveTo>
                  <a:cubicBezTo>
                    <a:pt x="538" y="159"/>
                    <a:pt x="449" y="318"/>
                    <a:pt x="361" y="481"/>
                  </a:cubicBezTo>
                  <a:cubicBezTo>
                    <a:pt x="318" y="555"/>
                    <a:pt x="216" y="719"/>
                    <a:pt x="164" y="855"/>
                  </a:cubicBezTo>
                  <a:cubicBezTo>
                    <a:pt x="1" y="1256"/>
                    <a:pt x="10" y="1840"/>
                    <a:pt x="566" y="1878"/>
                  </a:cubicBezTo>
                  <a:cubicBezTo>
                    <a:pt x="575" y="1878"/>
                    <a:pt x="585" y="1879"/>
                    <a:pt x="595" y="1879"/>
                  </a:cubicBezTo>
                  <a:cubicBezTo>
                    <a:pt x="790" y="1879"/>
                    <a:pt x="1031" y="1753"/>
                    <a:pt x="1186" y="1607"/>
                  </a:cubicBezTo>
                  <a:cubicBezTo>
                    <a:pt x="1383" y="1415"/>
                    <a:pt x="1626" y="1065"/>
                    <a:pt x="1826" y="719"/>
                  </a:cubicBezTo>
                  <a:lnTo>
                    <a:pt x="1826" y="719"/>
                  </a:lnTo>
                  <a:cubicBezTo>
                    <a:pt x="1732" y="740"/>
                    <a:pt x="1645" y="749"/>
                    <a:pt x="1563" y="749"/>
                  </a:cubicBezTo>
                  <a:cubicBezTo>
                    <a:pt x="1038" y="749"/>
                    <a:pt x="764" y="352"/>
                    <a:pt x="6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2"/>
          <p:cNvSpPr/>
          <p:nvPr/>
        </p:nvSpPr>
        <p:spPr>
          <a:xfrm>
            <a:off x="4462350" y="592418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7967550" y="897218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3852750" y="821018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3753000" y="4336693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4064975" y="1354500"/>
            <a:ext cx="4359000" cy="20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4064975" y="3379500"/>
            <a:ext cx="43590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6" name="Google Shape;36;p2"/>
          <p:cNvGrpSpPr/>
          <p:nvPr/>
        </p:nvGrpSpPr>
        <p:grpSpPr>
          <a:xfrm>
            <a:off x="519000" y="437988"/>
            <a:ext cx="167400" cy="167400"/>
            <a:chOff x="3216925" y="225750"/>
            <a:chExt cx="167400" cy="167400"/>
          </a:xfrm>
        </p:grpSpPr>
        <p:cxnSp>
          <p:nvCxnSpPr>
            <p:cNvPr id="37" name="Google Shape;37;p2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2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" name="Google Shape;39;p2"/>
          <p:cNvSpPr/>
          <p:nvPr/>
        </p:nvSpPr>
        <p:spPr>
          <a:xfrm>
            <a:off x="1081500" y="510893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 rot="-3599965">
            <a:off x="613142" y="922079"/>
            <a:ext cx="94724" cy="124296"/>
            <a:chOff x="754200" y="3419250"/>
            <a:chExt cx="59900" cy="78600"/>
          </a:xfrm>
        </p:grpSpPr>
        <p:sp>
          <p:nvSpPr>
            <p:cNvPr id="41" name="Google Shape;41;p2"/>
            <p:cNvSpPr/>
            <p:nvPr/>
          </p:nvSpPr>
          <p:spPr>
            <a:xfrm>
              <a:off x="754200" y="3419250"/>
              <a:ext cx="59900" cy="78600"/>
            </a:xfrm>
            <a:custGeom>
              <a:avLst/>
              <a:gdLst/>
              <a:ahLst/>
              <a:cxnLst/>
              <a:rect l="l" t="t" r="r" b="b"/>
              <a:pathLst>
                <a:path w="2396" h="3144" extrusionOk="0">
                  <a:moveTo>
                    <a:pt x="361" y="1733"/>
                  </a:moveTo>
                  <a:cubicBezTo>
                    <a:pt x="318" y="1807"/>
                    <a:pt x="216" y="1971"/>
                    <a:pt x="164" y="2107"/>
                  </a:cubicBezTo>
                  <a:cubicBezTo>
                    <a:pt x="1" y="2508"/>
                    <a:pt x="10" y="3092"/>
                    <a:pt x="566" y="3130"/>
                  </a:cubicBezTo>
                  <a:cubicBezTo>
                    <a:pt x="766" y="3143"/>
                    <a:pt x="1023" y="3012"/>
                    <a:pt x="1186" y="2859"/>
                  </a:cubicBezTo>
                  <a:cubicBezTo>
                    <a:pt x="1406" y="2643"/>
                    <a:pt x="1691" y="2223"/>
                    <a:pt x="1906" y="1835"/>
                  </a:cubicBezTo>
                  <a:cubicBezTo>
                    <a:pt x="2126" y="1439"/>
                    <a:pt x="2396" y="925"/>
                    <a:pt x="2387" y="631"/>
                  </a:cubicBezTo>
                  <a:cubicBezTo>
                    <a:pt x="2378" y="328"/>
                    <a:pt x="2139" y="1"/>
                    <a:pt x="1733" y="14"/>
                  </a:cubicBezTo>
                  <a:cubicBezTo>
                    <a:pt x="1369" y="29"/>
                    <a:pt x="1141" y="421"/>
                    <a:pt x="878" y="832"/>
                  </a:cubicBezTo>
                  <a:cubicBezTo>
                    <a:pt x="687" y="1130"/>
                    <a:pt x="533" y="1421"/>
                    <a:pt x="361" y="17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54200" y="3450550"/>
              <a:ext cx="45675" cy="46975"/>
            </a:xfrm>
            <a:custGeom>
              <a:avLst/>
              <a:gdLst/>
              <a:ahLst/>
              <a:cxnLst/>
              <a:rect l="l" t="t" r="r" b="b"/>
              <a:pathLst>
                <a:path w="1827" h="1879" extrusionOk="0">
                  <a:moveTo>
                    <a:pt x="626" y="1"/>
                  </a:moveTo>
                  <a:cubicBezTo>
                    <a:pt x="538" y="159"/>
                    <a:pt x="449" y="318"/>
                    <a:pt x="361" y="481"/>
                  </a:cubicBezTo>
                  <a:cubicBezTo>
                    <a:pt x="318" y="555"/>
                    <a:pt x="216" y="719"/>
                    <a:pt x="164" y="855"/>
                  </a:cubicBezTo>
                  <a:cubicBezTo>
                    <a:pt x="1" y="1256"/>
                    <a:pt x="10" y="1840"/>
                    <a:pt x="566" y="1878"/>
                  </a:cubicBezTo>
                  <a:cubicBezTo>
                    <a:pt x="575" y="1878"/>
                    <a:pt x="585" y="1879"/>
                    <a:pt x="595" y="1879"/>
                  </a:cubicBezTo>
                  <a:cubicBezTo>
                    <a:pt x="790" y="1879"/>
                    <a:pt x="1031" y="1753"/>
                    <a:pt x="1186" y="1607"/>
                  </a:cubicBezTo>
                  <a:cubicBezTo>
                    <a:pt x="1383" y="1415"/>
                    <a:pt x="1626" y="1065"/>
                    <a:pt x="1826" y="719"/>
                  </a:cubicBezTo>
                  <a:lnTo>
                    <a:pt x="1826" y="719"/>
                  </a:lnTo>
                  <a:cubicBezTo>
                    <a:pt x="1732" y="740"/>
                    <a:pt x="1645" y="749"/>
                    <a:pt x="1563" y="749"/>
                  </a:cubicBezTo>
                  <a:cubicBezTo>
                    <a:pt x="1038" y="749"/>
                    <a:pt x="764" y="352"/>
                    <a:pt x="6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/>
          <p:nvPr/>
        </p:nvSpPr>
        <p:spPr>
          <a:xfrm>
            <a:off x="439325" y="355925"/>
            <a:ext cx="8289300" cy="4403100"/>
          </a:xfrm>
          <a:prstGeom prst="roundRect">
            <a:avLst>
              <a:gd name="adj" fmla="val 6615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body" idx="1"/>
          </p:nvPr>
        </p:nvSpPr>
        <p:spPr>
          <a:xfrm>
            <a:off x="720000" y="1017600"/>
            <a:ext cx="7704000" cy="358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91" name="Google Shape;91;p4"/>
          <p:cNvGrpSpPr/>
          <p:nvPr/>
        </p:nvGrpSpPr>
        <p:grpSpPr>
          <a:xfrm>
            <a:off x="166131" y="110373"/>
            <a:ext cx="8837213" cy="4930707"/>
            <a:chOff x="166131" y="110373"/>
            <a:chExt cx="8837213" cy="4930707"/>
          </a:xfrm>
        </p:grpSpPr>
        <p:grpSp>
          <p:nvGrpSpPr>
            <p:cNvPr id="92" name="Google Shape;92;p4"/>
            <p:cNvGrpSpPr/>
            <p:nvPr/>
          </p:nvGrpSpPr>
          <p:grpSpPr>
            <a:xfrm rot="10800000">
              <a:off x="8756443" y="4862848"/>
              <a:ext cx="167400" cy="167400"/>
              <a:chOff x="3216925" y="225750"/>
              <a:chExt cx="167400" cy="167400"/>
            </a:xfrm>
          </p:grpSpPr>
          <p:cxnSp>
            <p:nvCxnSpPr>
              <p:cNvPr id="93" name="Google Shape;93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" name="Google Shape;94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5" name="Google Shape;95;p4"/>
            <p:cNvGrpSpPr/>
            <p:nvPr/>
          </p:nvGrpSpPr>
          <p:grpSpPr>
            <a:xfrm rot="10800000">
              <a:off x="4484643" y="4872835"/>
              <a:ext cx="167400" cy="167400"/>
              <a:chOff x="3216925" y="225750"/>
              <a:chExt cx="167400" cy="167400"/>
            </a:xfrm>
          </p:grpSpPr>
          <p:cxnSp>
            <p:nvCxnSpPr>
              <p:cNvPr id="96" name="Google Shape;96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" name="Google Shape;97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" name="Google Shape;98;p4"/>
            <p:cNvGrpSpPr/>
            <p:nvPr/>
          </p:nvGrpSpPr>
          <p:grpSpPr>
            <a:xfrm rot="10800000">
              <a:off x="8833968" y="2496885"/>
              <a:ext cx="167400" cy="167400"/>
              <a:chOff x="3216925" y="225750"/>
              <a:chExt cx="167400" cy="167400"/>
            </a:xfrm>
          </p:grpSpPr>
          <p:cxnSp>
            <p:nvCxnSpPr>
              <p:cNvPr id="99" name="Google Shape;99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" name="Google Shape;100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01" name="Google Shape;101;p4"/>
            <p:cNvSpPr/>
            <p:nvPr/>
          </p:nvSpPr>
          <p:spPr>
            <a:xfrm rot="10800000">
              <a:off x="8829343" y="43336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 rot="10800000">
              <a:off x="8829343" y="28858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 rot="10800000">
              <a:off x="8981743" y="18190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 rot="10800000">
              <a:off x="8829343" y="6760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 rot="10800000">
              <a:off x="6238543" y="49432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 rot="10800000">
              <a:off x="5019343" y="50194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 rot="10800000">
              <a:off x="3876343" y="48670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 rot="10800000">
              <a:off x="3114343" y="49432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" name="Google Shape;109;p4"/>
            <p:cNvGrpSpPr/>
            <p:nvPr/>
          </p:nvGrpSpPr>
          <p:grpSpPr>
            <a:xfrm rot="10800000">
              <a:off x="166131" y="4872823"/>
              <a:ext cx="167400" cy="167400"/>
              <a:chOff x="3216925" y="225750"/>
              <a:chExt cx="167400" cy="167400"/>
            </a:xfrm>
          </p:grpSpPr>
          <p:cxnSp>
            <p:nvCxnSpPr>
              <p:cNvPr id="110" name="Google Shape;110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" name="Google Shape;111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12" name="Google Shape;112;p4"/>
            <p:cNvSpPr/>
            <p:nvPr/>
          </p:nvSpPr>
          <p:spPr>
            <a:xfrm rot="10800000">
              <a:off x="1209343" y="49432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 rot="10800000">
              <a:off x="218743" y="43336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" name="Google Shape;114;p4"/>
            <p:cNvGrpSpPr/>
            <p:nvPr/>
          </p:nvGrpSpPr>
          <p:grpSpPr>
            <a:xfrm rot="10800000">
              <a:off x="166131" y="2484760"/>
              <a:ext cx="167400" cy="167400"/>
              <a:chOff x="3216925" y="225750"/>
              <a:chExt cx="167400" cy="167400"/>
            </a:xfrm>
          </p:grpSpPr>
          <p:cxnSp>
            <p:nvCxnSpPr>
              <p:cNvPr id="115" name="Google Shape;115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" name="Google Shape;116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17" name="Google Shape;117;p4"/>
            <p:cNvSpPr/>
            <p:nvPr/>
          </p:nvSpPr>
          <p:spPr>
            <a:xfrm rot="10800000">
              <a:off x="218743" y="12856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10800000">
              <a:off x="904543" y="2188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10800000">
              <a:off x="3190543" y="1426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10800000">
              <a:off x="4943143" y="1426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7152943" y="2188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10800000">
              <a:off x="6086143" y="142680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" name="Google Shape;123;p4"/>
            <p:cNvGrpSpPr/>
            <p:nvPr/>
          </p:nvGrpSpPr>
          <p:grpSpPr>
            <a:xfrm rot="10800000">
              <a:off x="8756443" y="110373"/>
              <a:ext cx="167400" cy="167400"/>
              <a:chOff x="3216925" y="225750"/>
              <a:chExt cx="167400" cy="167400"/>
            </a:xfrm>
          </p:grpSpPr>
          <p:cxnSp>
            <p:nvCxnSpPr>
              <p:cNvPr id="124" name="Google Shape;124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" name="Google Shape;125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6" name="Google Shape;126;p4"/>
            <p:cNvGrpSpPr/>
            <p:nvPr/>
          </p:nvGrpSpPr>
          <p:grpSpPr>
            <a:xfrm rot="10800000">
              <a:off x="4484643" y="120360"/>
              <a:ext cx="167400" cy="167400"/>
              <a:chOff x="3216925" y="225750"/>
              <a:chExt cx="167400" cy="167400"/>
            </a:xfrm>
          </p:grpSpPr>
          <p:cxnSp>
            <p:nvCxnSpPr>
              <p:cNvPr id="127" name="Google Shape;127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8" name="Google Shape;128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29" name="Google Shape;129;p4"/>
            <p:cNvGrpSpPr/>
            <p:nvPr/>
          </p:nvGrpSpPr>
          <p:grpSpPr>
            <a:xfrm rot="10800000">
              <a:off x="166131" y="120348"/>
              <a:ext cx="167400" cy="167400"/>
              <a:chOff x="3216925" y="225750"/>
              <a:chExt cx="167400" cy="167400"/>
            </a:xfrm>
          </p:grpSpPr>
          <p:cxnSp>
            <p:nvCxnSpPr>
              <p:cNvPr id="130" name="Google Shape;130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" name="Google Shape;131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2" name="Google Shape;132;p4"/>
            <p:cNvGrpSpPr/>
            <p:nvPr/>
          </p:nvGrpSpPr>
          <p:grpSpPr>
            <a:xfrm rot="10800000">
              <a:off x="2325387" y="120348"/>
              <a:ext cx="167400" cy="167400"/>
              <a:chOff x="3216925" y="225750"/>
              <a:chExt cx="167400" cy="167400"/>
            </a:xfrm>
          </p:grpSpPr>
          <p:cxnSp>
            <p:nvCxnSpPr>
              <p:cNvPr id="133" name="Google Shape;133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4" name="Google Shape;134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5" name="Google Shape;135;p4"/>
            <p:cNvGrpSpPr/>
            <p:nvPr/>
          </p:nvGrpSpPr>
          <p:grpSpPr>
            <a:xfrm rot="10800000">
              <a:off x="2325387" y="4872823"/>
              <a:ext cx="167400" cy="167400"/>
              <a:chOff x="3216925" y="225750"/>
              <a:chExt cx="167400" cy="167400"/>
            </a:xfrm>
          </p:grpSpPr>
          <p:cxnSp>
            <p:nvCxnSpPr>
              <p:cNvPr id="136" name="Google Shape;136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7" name="Google Shape;137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8" name="Google Shape;138;p4"/>
            <p:cNvGrpSpPr/>
            <p:nvPr/>
          </p:nvGrpSpPr>
          <p:grpSpPr>
            <a:xfrm rot="10800000">
              <a:off x="6620543" y="120348"/>
              <a:ext cx="167400" cy="167400"/>
              <a:chOff x="3216925" y="225750"/>
              <a:chExt cx="167400" cy="167400"/>
            </a:xfrm>
          </p:grpSpPr>
          <p:cxnSp>
            <p:nvCxnSpPr>
              <p:cNvPr id="139" name="Google Shape;139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0" name="Google Shape;140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41" name="Google Shape;141;p4"/>
            <p:cNvGrpSpPr/>
            <p:nvPr/>
          </p:nvGrpSpPr>
          <p:grpSpPr>
            <a:xfrm rot="10800000">
              <a:off x="6620543" y="4872823"/>
              <a:ext cx="167400" cy="167400"/>
              <a:chOff x="3216925" y="225750"/>
              <a:chExt cx="167400" cy="167400"/>
            </a:xfrm>
          </p:grpSpPr>
          <p:cxnSp>
            <p:nvCxnSpPr>
              <p:cNvPr id="142" name="Google Shape;142;p4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" name="Google Shape;143;p4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7"/>
          <p:cNvSpPr/>
          <p:nvPr/>
        </p:nvSpPr>
        <p:spPr>
          <a:xfrm>
            <a:off x="439325" y="355925"/>
            <a:ext cx="8289300" cy="4403100"/>
          </a:xfrm>
          <a:prstGeom prst="roundRect">
            <a:avLst>
              <a:gd name="adj" fmla="val 6615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9" name="Google Shape;289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10450" y="-765438"/>
            <a:ext cx="2143799" cy="214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86650" y="3838212"/>
            <a:ext cx="2143799" cy="2146949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1153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7"/>
          <p:cNvSpPr txBox="1">
            <a:spLocks noGrp="1"/>
          </p:cNvSpPr>
          <p:nvPr>
            <p:ph type="body" idx="1"/>
          </p:nvPr>
        </p:nvSpPr>
        <p:spPr>
          <a:xfrm>
            <a:off x="720000" y="1305300"/>
            <a:ext cx="3852000" cy="25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293" name="Google Shape;293;p7"/>
          <p:cNvGrpSpPr/>
          <p:nvPr/>
        </p:nvGrpSpPr>
        <p:grpSpPr>
          <a:xfrm rot="10800000">
            <a:off x="8756443" y="4862848"/>
            <a:ext cx="167400" cy="167400"/>
            <a:chOff x="3216925" y="225750"/>
            <a:chExt cx="167400" cy="167400"/>
          </a:xfrm>
        </p:grpSpPr>
        <p:cxnSp>
          <p:nvCxnSpPr>
            <p:cNvPr id="294" name="Google Shape;294;p7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5" name="Google Shape;295;p7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96" name="Google Shape;296;p7"/>
          <p:cNvGrpSpPr/>
          <p:nvPr/>
        </p:nvGrpSpPr>
        <p:grpSpPr>
          <a:xfrm rot="10800000">
            <a:off x="4484643" y="4872835"/>
            <a:ext cx="167400" cy="167400"/>
            <a:chOff x="3216925" y="225750"/>
            <a:chExt cx="167400" cy="167400"/>
          </a:xfrm>
        </p:grpSpPr>
        <p:cxnSp>
          <p:nvCxnSpPr>
            <p:cNvPr id="297" name="Google Shape;297;p7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7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9" name="Google Shape;299;p7"/>
          <p:cNvSpPr/>
          <p:nvPr/>
        </p:nvSpPr>
        <p:spPr>
          <a:xfrm rot="10800000">
            <a:off x="7152943" y="47146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7"/>
          <p:cNvSpPr/>
          <p:nvPr/>
        </p:nvSpPr>
        <p:spPr>
          <a:xfrm rot="10800000">
            <a:off x="5019343" y="50194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7"/>
          <p:cNvSpPr/>
          <p:nvPr/>
        </p:nvSpPr>
        <p:spPr>
          <a:xfrm rot="10800000">
            <a:off x="3876343" y="48670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7"/>
          <p:cNvSpPr/>
          <p:nvPr/>
        </p:nvSpPr>
        <p:spPr>
          <a:xfrm rot="10800000">
            <a:off x="3114343" y="49432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" name="Google Shape;303;p7"/>
          <p:cNvGrpSpPr/>
          <p:nvPr/>
        </p:nvGrpSpPr>
        <p:grpSpPr>
          <a:xfrm rot="10800000">
            <a:off x="166131" y="4872823"/>
            <a:ext cx="167400" cy="167400"/>
            <a:chOff x="3216925" y="225750"/>
            <a:chExt cx="167400" cy="167400"/>
          </a:xfrm>
        </p:grpSpPr>
        <p:cxnSp>
          <p:nvCxnSpPr>
            <p:cNvPr id="304" name="Google Shape;304;p7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5" name="Google Shape;305;p7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6" name="Google Shape;306;p7"/>
          <p:cNvSpPr/>
          <p:nvPr/>
        </p:nvSpPr>
        <p:spPr>
          <a:xfrm rot="10800000">
            <a:off x="1209343" y="49432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7"/>
          <p:cNvSpPr/>
          <p:nvPr/>
        </p:nvSpPr>
        <p:spPr>
          <a:xfrm rot="10800000">
            <a:off x="218743" y="43336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" name="Google Shape;308;p7"/>
          <p:cNvGrpSpPr/>
          <p:nvPr/>
        </p:nvGrpSpPr>
        <p:grpSpPr>
          <a:xfrm rot="10800000">
            <a:off x="166131" y="2484760"/>
            <a:ext cx="167400" cy="167400"/>
            <a:chOff x="3216925" y="225750"/>
            <a:chExt cx="167400" cy="167400"/>
          </a:xfrm>
        </p:grpSpPr>
        <p:cxnSp>
          <p:nvCxnSpPr>
            <p:cNvPr id="309" name="Google Shape;309;p7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0" name="Google Shape;310;p7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1" name="Google Shape;311;p7"/>
          <p:cNvSpPr/>
          <p:nvPr/>
        </p:nvSpPr>
        <p:spPr>
          <a:xfrm rot="10800000">
            <a:off x="218743" y="12856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7"/>
          <p:cNvSpPr/>
          <p:nvPr/>
        </p:nvSpPr>
        <p:spPr>
          <a:xfrm rot="10800000">
            <a:off x="904543" y="2188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7"/>
          <p:cNvSpPr/>
          <p:nvPr/>
        </p:nvSpPr>
        <p:spPr>
          <a:xfrm rot="10800000">
            <a:off x="3190543" y="1426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7"/>
          <p:cNvSpPr/>
          <p:nvPr/>
        </p:nvSpPr>
        <p:spPr>
          <a:xfrm rot="10800000">
            <a:off x="4943143" y="1426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7"/>
          <p:cNvSpPr/>
          <p:nvPr/>
        </p:nvSpPr>
        <p:spPr>
          <a:xfrm rot="10800000">
            <a:off x="7152943" y="2188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7"/>
          <p:cNvSpPr/>
          <p:nvPr/>
        </p:nvSpPr>
        <p:spPr>
          <a:xfrm rot="10800000">
            <a:off x="6086143" y="142680"/>
            <a:ext cx="21600" cy="216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7" name="Google Shape;317;p7"/>
          <p:cNvGrpSpPr/>
          <p:nvPr/>
        </p:nvGrpSpPr>
        <p:grpSpPr>
          <a:xfrm rot="10800000">
            <a:off x="8756443" y="110373"/>
            <a:ext cx="167400" cy="167400"/>
            <a:chOff x="3216925" y="225750"/>
            <a:chExt cx="167400" cy="167400"/>
          </a:xfrm>
        </p:grpSpPr>
        <p:cxnSp>
          <p:nvCxnSpPr>
            <p:cNvPr id="318" name="Google Shape;318;p7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9" name="Google Shape;319;p7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0" name="Google Shape;320;p7"/>
          <p:cNvGrpSpPr/>
          <p:nvPr/>
        </p:nvGrpSpPr>
        <p:grpSpPr>
          <a:xfrm rot="10800000">
            <a:off x="4484643" y="120360"/>
            <a:ext cx="167400" cy="167400"/>
            <a:chOff x="3216925" y="225750"/>
            <a:chExt cx="167400" cy="167400"/>
          </a:xfrm>
        </p:grpSpPr>
        <p:cxnSp>
          <p:nvCxnSpPr>
            <p:cNvPr id="321" name="Google Shape;321;p7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2" name="Google Shape;322;p7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3" name="Google Shape;323;p7"/>
          <p:cNvGrpSpPr/>
          <p:nvPr/>
        </p:nvGrpSpPr>
        <p:grpSpPr>
          <a:xfrm rot="10800000">
            <a:off x="166131" y="120348"/>
            <a:ext cx="167400" cy="167400"/>
            <a:chOff x="3216925" y="225750"/>
            <a:chExt cx="167400" cy="167400"/>
          </a:xfrm>
        </p:grpSpPr>
        <p:cxnSp>
          <p:nvCxnSpPr>
            <p:cNvPr id="324" name="Google Shape;324;p7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5" name="Google Shape;325;p7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6" name="Google Shape;326;p7"/>
          <p:cNvGrpSpPr/>
          <p:nvPr/>
        </p:nvGrpSpPr>
        <p:grpSpPr>
          <a:xfrm rot="10800000">
            <a:off x="2325387" y="120348"/>
            <a:ext cx="167400" cy="167400"/>
            <a:chOff x="3216925" y="225750"/>
            <a:chExt cx="167400" cy="167400"/>
          </a:xfrm>
        </p:grpSpPr>
        <p:cxnSp>
          <p:nvCxnSpPr>
            <p:cNvPr id="327" name="Google Shape;327;p7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8" name="Google Shape;328;p7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9" name="Google Shape;329;p7"/>
          <p:cNvGrpSpPr/>
          <p:nvPr/>
        </p:nvGrpSpPr>
        <p:grpSpPr>
          <a:xfrm rot="10800000">
            <a:off x="2325387" y="4872823"/>
            <a:ext cx="167400" cy="167400"/>
            <a:chOff x="3216925" y="225750"/>
            <a:chExt cx="167400" cy="167400"/>
          </a:xfrm>
        </p:grpSpPr>
        <p:cxnSp>
          <p:nvCxnSpPr>
            <p:cNvPr id="330" name="Google Shape;330;p7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1" name="Google Shape;331;p7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32" name="Google Shape;332;p7"/>
          <p:cNvGrpSpPr/>
          <p:nvPr/>
        </p:nvGrpSpPr>
        <p:grpSpPr>
          <a:xfrm rot="10800000">
            <a:off x="6620543" y="120348"/>
            <a:ext cx="167400" cy="167400"/>
            <a:chOff x="3216925" y="225750"/>
            <a:chExt cx="167400" cy="167400"/>
          </a:xfrm>
        </p:grpSpPr>
        <p:cxnSp>
          <p:nvCxnSpPr>
            <p:cNvPr id="333" name="Google Shape;333;p7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4" name="Google Shape;334;p7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35" name="Google Shape;335;p7"/>
          <p:cNvGrpSpPr/>
          <p:nvPr/>
        </p:nvGrpSpPr>
        <p:grpSpPr>
          <a:xfrm rot="10800000">
            <a:off x="6620543" y="4872823"/>
            <a:ext cx="167400" cy="167400"/>
            <a:chOff x="3216925" y="225750"/>
            <a:chExt cx="167400" cy="167400"/>
          </a:xfrm>
        </p:grpSpPr>
        <p:cxnSp>
          <p:nvCxnSpPr>
            <p:cNvPr id="336" name="Google Shape;336;p7"/>
            <p:cNvCxnSpPr/>
            <p:nvPr/>
          </p:nvCxnSpPr>
          <p:spPr>
            <a:xfrm>
              <a:off x="3300613" y="225750"/>
              <a:ext cx="0" cy="1674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7" name="Google Shape;337;p7"/>
            <p:cNvCxnSpPr/>
            <p:nvPr/>
          </p:nvCxnSpPr>
          <p:spPr>
            <a:xfrm rot="10800000">
              <a:off x="3216925" y="309377"/>
              <a:ext cx="167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dk1"/>
        </a:solidFill>
        <a:effectLst/>
      </p:bgPr>
    </p:bg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13"/>
          <p:cNvSpPr/>
          <p:nvPr/>
        </p:nvSpPr>
        <p:spPr>
          <a:xfrm>
            <a:off x="6023825" y="463763"/>
            <a:ext cx="3967964" cy="4063565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sp>
        <p:nvSpPr>
          <p:cNvPr id="506" name="Google Shape;506;p13"/>
          <p:cNvSpPr/>
          <p:nvPr/>
        </p:nvSpPr>
        <p:spPr>
          <a:xfrm>
            <a:off x="-564175" y="616163"/>
            <a:ext cx="3967964" cy="4063565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grpSp>
        <p:nvGrpSpPr>
          <p:cNvPr id="507" name="Google Shape;507;p13"/>
          <p:cNvGrpSpPr/>
          <p:nvPr/>
        </p:nvGrpSpPr>
        <p:grpSpPr>
          <a:xfrm>
            <a:off x="137000" y="99118"/>
            <a:ext cx="8837213" cy="4930707"/>
            <a:chOff x="137000" y="99118"/>
            <a:chExt cx="8837213" cy="4930707"/>
          </a:xfrm>
        </p:grpSpPr>
        <p:grpSp>
          <p:nvGrpSpPr>
            <p:cNvPr id="508" name="Google Shape;508;p13"/>
            <p:cNvGrpSpPr/>
            <p:nvPr/>
          </p:nvGrpSpPr>
          <p:grpSpPr>
            <a:xfrm rot="6300016">
              <a:off x="1102154" y="131504"/>
              <a:ext cx="94725" cy="124297"/>
              <a:chOff x="754200" y="3419250"/>
              <a:chExt cx="59900" cy="78600"/>
            </a:xfrm>
          </p:grpSpPr>
          <p:sp>
            <p:nvSpPr>
              <p:cNvPr id="509" name="Google Shape;509;p13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3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1" name="Google Shape;511;p13"/>
            <p:cNvGrpSpPr/>
            <p:nvPr/>
          </p:nvGrpSpPr>
          <p:grpSpPr>
            <a:xfrm>
              <a:off x="216500" y="109950"/>
              <a:ext cx="167400" cy="167400"/>
              <a:chOff x="3216925" y="225750"/>
              <a:chExt cx="167400" cy="167400"/>
            </a:xfrm>
          </p:grpSpPr>
          <p:cxnSp>
            <p:nvCxnSpPr>
              <p:cNvPr id="512" name="Google Shape;512;p13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3" name="Google Shape;513;p13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14" name="Google Shape;514;p13"/>
            <p:cNvGrpSpPr/>
            <p:nvPr/>
          </p:nvGrpSpPr>
          <p:grpSpPr>
            <a:xfrm>
              <a:off x="4488300" y="99963"/>
              <a:ext cx="167400" cy="167400"/>
              <a:chOff x="3216925" y="225750"/>
              <a:chExt cx="167400" cy="167400"/>
            </a:xfrm>
          </p:grpSpPr>
          <p:cxnSp>
            <p:nvCxnSpPr>
              <p:cNvPr id="515" name="Google Shape;515;p13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6" name="Google Shape;516;p13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17" name="Google Shape;517;p13"/>
            <p:cNvGrpSpPr/>
            <p:nvPr/>
          </p:nvGrpSpPr>
          <p:grpSpPr>
            <a:xfrm>
              <a:off x="138975" y="2475913"/>
              <a:ext cx="167400" cy="167400"/>
              <a:chOff x="3216925" y="225750"/>
              <a:chExt cx="167400" cy="167400"/>
            </a:xfrm>
          </p:grpSpPr>
          <p:cxnSp>
            <p:nvCxnSpPr>
              <p:cNvPr id="518" name="Google Shape;518;p13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9" name="Google Shape;519;p13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20" name="Google Shape;520;p13"/>
            <p:cNvSpPr/>
            <p:nvPr/>
          </p:nvSpPr>
          <p:spPr>
            <a:xfrm>
              <a:off x="289400" y="784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289400" y="2232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137000" y="3299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289400" y="4442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4" name="Google Shape;524;p13"/>
            <p:cNvGrpSpPr/>
            <p:nvPr/>
          </p:nvGrpSpPr>
          <p:grpSpPr>
            <a:xfrm>
              <a:off x="825029" y="4885065"/>
              <a:ext cx="94726" cy="124298"/>
              <a:chOff x="850570" y="3419250"/>
              <a:chExt cx="59900" cy="78600"/>
            </a:xfrm>
          </p:grpSpPr>
          <p:sp>
            <p:nvSpPr>
              <p:cNvPr id="525" name="Google Shape;525;p13"/>
              <p:cNvSpPr/>
              <p:nvPr/>
            </p:nvSpPr>
            <p:spPr>
              <a:xfrm>
                <a:off x="85057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13"/>
              <p:cNvSpPr/>
              <p:nvPr/>
            </p:nvSpPr>
            <p:spPr>
              <a:xfrm>
                <a:off x="85057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7" name="Google Shape;527;p13"/>
            <p:cNvSpPr/>
            <p:nvPr/>
          </p:nvSpPr>
          <p:spPr>
            <a:xfrm>
              <a:off x="2880200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4099400" y="991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5242400" y="251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6004400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1" name="Google Shape;531;p13"/>
            <p:cNvGrpSpPr/>
            <p:nvPr/>
          </p:nvGrpSpPr>
          <p:grpSpPr>
            <a:xfrm rot="-3599965">
              <a:off x="7375742" y="131504"/>
              <a:ext cx="94724" cy="124296"/>
              <a:chOff x="754200" y="3419250"/>
              <a:chExt cx="59900" cy="78600"/>
            </a:xfrm>
          </p:grpSpPr>
          <p:sp>
            <p:nvSpPr>
              <p:cNvPr id="532" name="Google Shape;532;p13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3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4" name="Google Shape;534;p13"/>
            <p:cNvGrpSpPr/>
            <p:nvPr/>
          </p:nvGrpSpPr>
          <p:grpSpPr>
            <a:xfrm>
              <a:off x="8806813" y="99975"/>
              <a:ext cx="167400" cy="167400"/>
              <a:chOff x="3216925" y="225750"/>
              <a:chExt cx="167400" cy="167400"/>
            </a:xfrm>
          </p:grpSpPr>
          <p:cxnSp>
            <p:nvCxnSpPr>
              <p:cNvPr id="535" name="Google Shape;535;p13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6" name="Google Shape;536;p13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37" name="Google Shape;537;p13"/>
            <p:cNvSpPr/>
            <p:nvPr/>
          </p:nvSpPr>
          <p:spPr>
            <a:xfrm>
              <a:off x="7909400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8900000" y="784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9" name="Google Shape;539;p13"/>
            <p:cNvGrpSpPr/>
            <p:nvPr/>
          </p:nvGrpSpPr>
          <p:grpSpPr>
            <a:xfrm>
              <a:off x="8856929" y="1188340"/>
              <a:ext cx="94726" cy="124298"/>
              <a:chOff x="754200" y="3419250"/>
              <a:chExt cx="59900" cy="78600"/>
            </a:xfrm>
          </p:grpSpPr>
          <p:sp>
            <p:nvSpPr>
              <p:cNvPr id="540" name="Google Shape;540;p13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3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2" name="Google Shape;542;p13"/>
            <p:cNvGrpSpPr/>
            <p:nvPr/>
          </p:nvGrpSpPr>
          <p:grpSpPr>
            <a:xfrm>
              <a:off x="8806813" y="2488038"/>
              <a:ext cx="167400" cy="167400"/>
              <a:chOff x="3216925" y="225750"/>
              <a:chExt cx="167400" cy="167400"/>
            </a:xfrm>
          </p:grpSpPr>
          <p:cxnSp>
            <p:nvCxnSpPr>
              <p:cNvPr id="543" name="Google Shape;543;p13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4" name="Google Shape;544;p13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45" name="Google Shape;545;p13"/>
            <p:cNvSpPr/>
            <p:nvPr/>
          </p:nvSpPr>
          <p:spPr>
            <a:xfrm>
              <a:off x="8900000" y="3832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8214200" y="4899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7" name="Google Shape;547;p13"/>
            <p:cNvGrpSpPr/>
            <p:nvPr/>
          </p:nvGrpSpPr>
          <p:grpSpPr>
            <a:xfrm>
              <a:off x="7256729" y="4845940"/>
              <a:ext cx="94726" cy="124298"/>
              <a:chOff x="1043311" y="3419250"/>
              <a:chExt cx="59900" cy="78600"/>
            </a:xfrm>
          </p:grpSpPr>
          <p:sp>
            <p:nvSpPr>
              <p:cNvPr id="548" name="Google Shape;548;p13"/>
              <p:cNvSpPr/>
              <p:nvPr/>
            </p:nvSpPr>
            <p:spPr>
              <a:xfrm>
                <a:off x="1043311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1043311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0" name="Google Shape;550;p13"/>
            <p:cNvSpPr/>
            <p:nvPr/>
          </p:nvSpPr>
          <p:spPr>
            <a:xfrm>
              <a:off x="5928200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4175600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1965800" y="4899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3032600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4" name="Google Shape;554;p13"/>
            <p:cNvGrpSpPr/>
            <p:nvPr/>
          </p:nvGrpSpPr>
          <p:grpSpPr>
            <a:xfrm>
              <a:off x="216500" y="4862425"/>
              <a:ext cx="167400" cy="167400"/>
              <a:chOff x="3216925" y="225750"/>
              <a:chExt cx="167400" cy="167400"/>
            </a:xfrm>
          </p:grpSpPr>
          <p:cxnSp>
            <p:nvCxnSpPr>
              <p:cNvPr id="555" name="Google Shape;555;p13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6" name="Google Shape;556;p13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57" name="Google Shape;557;p13"/>
            <p:cNvGrpSpPr/>
            <p:nvPr/>
          </p:nvGrpSpPr>
          <p:grpSpPr>
            <a:xfrm>
              <a:off x="4488300" y="4852438"/>
              <a:ext cx="167400" cy="167400"/>
              <a:chOff x="3216925" y="225750"/>
              <a:chExt cx="167400" cy="167400"/>
            </a:xfrm>
          </p:grpSpPr>
          <p:cxnSp>
            <p:nvCxnSpPr>
              <p:cNvPr id="558" name="Google Shape;558;p13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9" name="Google Shape;559;p13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60" name="Google Shape;560;p13"/>
            <p:cNvGrpSpPr/>
            <p:nvPr/>
          </p:nvGrpSpPr>
          <p:grpSpPr>
            <a:xfrm>
              <a:off x="8806813" y="4852450"/>
              <a:ext cx="167400" cy="167400"/>
              <a:chOff x="3216925" y="225750"/>
              <a:chExt cx="167400" cy="167400"/>
            </a:xfrm>
          </p:grpSpPr>
          <p:cxnSp>
            <p:nvCxnSpPr>
              <p:cNvPr id="561" name="Google Shape;561;p13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2" name="Google Shape;562;p13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63" name="Google Shape;563;p13"/>
          <p:cNvSpPr/>
          <p:nvPr/>
        </p:nvSpPr>
        <p:spPr>
          <a:xfrm>
            <a:off x="439325" y="355925"/>
            <a:ext cx="8289300" cy="4403100"/>
          </a:xfrm>
          <a:prstGeom prst="roundRect">
            <a:avLst>
              <a:gd name="adj" fmla="val 6615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13"/>
          <p:cNvSpPr txBox="1">
            <a:spLocks noGrp="1"/>
          </p:cNvSpPr>
          <p:nvPr>
            <p:ph type="title"/>
          </p:nvPr>
        </p:nvSpPr>
        <p:spPr>
          <a:xfrm>
            <a:off x="1950838" y="1213275"/>
            <a:ext cx="23364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5" name="Google Shape;565;p13"/>
          <p:cNvSpPr txBox="1">
            <a:spLocks noGrp="1"/>
          </p:cNvSpPr>
          <p:nvPr>
            <p:ph type="title" idx="2" hasCustomPrompt="1"/>
          </p:nvPr>
        </p:nvSpPr>
        <p:spPr>
          <a:xfrm>
            <a:off x="1053238" y="1361575"/>
            <a:ext cx="897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6" name="Google Shape;566;p13"/>
          <p:cNvSpPr txBox="1">
            <a:spLocks noGrp="1"/>
          </p:cNvSpPr>
          <p:nvPr>
            <p:ph type="subTitle" idx="1"/>
          </p:nvPr>
        </p:nvSpPr>
        <p:spPr>
          <a:xfrm>
            <a:off x="1950838" y="1618450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p13"/>
          <p:cNvSpPr txBox="1">
            <a:spLocks noGrp="1"/>
          </p:cNvSpPr>
          <p:nvPr>
            <p:ph type="title" idx="3"/>
          </p:nvPr>
        </p:nvSpPr>
        <p:spPr>
          <a:xfrm>
            <a:off x="5754350" y="1197525"/>
            <a:ext cx="23364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8" name="Google Shape;568;p13"/>
          <p:cNvSpPr txBox="1">
            <a:spLocks noGrp="1"/>
          </p:cNvSpPr>
          <p:nvPr>
            <p:ph type="title" idx="4" hasCustomPrompt="1"/>
          </p:nvPr>
        </p:nvSpPr>
        <p:spPr>
          <a:xfrm>
            <a:off x="4856738" y="1361575"/>
            <a:ext cx="897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9" name="Google Shape;569;p13"/>
          <p:cNvSpPr txBox="1">
            <a:spLocks noGrp="1"/>
          </p:cNvSpPr>
          <p:nvPr>
            <p:ph type="subTitle" idx="5"/>
          </p:nvPr>
        </p:nvSpPr>
        <p:spPr>
          <a:xfrm>
            <a:off x="5754350" y="1628225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0" name="Google Shape;570;p13"/>
          <p:cNvSpPr txBox="1">
            <a:spLocks noGrp="1"/>
          </p:cNvSpPr>
          <p:nvPr>
            <p:ph type="title" idx="6"/>
          </p:nvPr>
        </p:nvSpPr>
        <p:spPr>
          <a:xfrm>
            <a:off x="1950838" y="2398288"/>
            <a:ext cx="23364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1" name="Google Shape;571;p13"/>
          <p:cNvSpPr txBox="1">
            <a:spLocks noGrp="1"/>
          </p:cNvSpPr>
          <p:nvPr>
            <p:ph type="title" idx="7" hasCustomPrompt="1"/>
          </p:nvPr>
        </p:nvSpPr>
        <p:spPr>
          <a:xfrm>
            <a:off x="1053238" y="2552975"/>
            <a:ext cx="897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2" name="Google Shape;572;p13"/>
          <p:cNvSpPr txBox="1">
            <a:spLocks noGrp="1"/>
          </p:cNvSpPr>
          <p:nvPr>
            <p:ph type="subTitle" idx="8"/>
          </p:nvPr>
        </p:nvSpPr>
        <p:spPr>
          <a:xfrm>
            <a:off x="1950838" y="2806588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13"/>
          <p:cNvSpPr txBox="1">
            <a:spLocks noGrp="1"/>
          </p:cNvSpPr>
          <p:nvPr>
            <p:ph type="title" idx="9"/>
          </p:nvPr>
        </p:nvSpPr>
        <p:spPr>
          <a:xfrm>
            <a:off x="5754350" y="2398288"/>
            <a:ext cx="23364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4" name="Google Shape;574;p13"/>
          <p:cNvSpPr txBox="1">
            <a:spLocks noGrp="1"/>
          </p:cNvSpPr>
          <p:nvPr>
            <p:ph type="title" idx="13" hasCustomPrompt="1"/>
          </p:nvPr>
        </p:nvSpPr>
        <p:spPr>
          <a:xfrm>
            <a:off x="4856738" y="2552975"/>
            <a:ext cx="897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5" name="Google Shape;575;p13"/>
          <p:cNvSpPr txBox="1">
            <a:spLocks noGrp="1"/>
          </p:cNvSpPr>
          <p:nvPr>
            <p:ph type="subTitle" idx="14"/>
          </p:nvPr>
        </p:nvSpPr>
        <p:spPr>
          <a:xfrm>
            <a:off x="5754350" y="2806588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13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50343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7" name="Google Shape;577;p13"/>
          <p:cNvSpPr txBox="1">
            <a:spLocks noGrp="1"/>
          </p:cNvSpPr>
          <p:nvPr>
            <p:ph type="title" idx="16"/>
          </p:nvPr>
        </p:nvSpPr>
        <p:spPr>
          <a:xfrm>
            <a:off x="5754350" y="3608800"/>
            <a:ext cx="23364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8" name="Google Shape;578;p13"/>
          <p:cNvSpPr txBox="1">
            <a:spLocks noGrp="1"/>
          </p:cNvSpPr>
          <p:nvPr>
            <p:ph type="title" idx="17" hasCustomPrompt="1"/>
          </p:nvPr>
        </p:nvSpPr>
        <p:spPr>
          <a:xfrm>
            <a:off x="4856750" y="3744375"/>
            <a:ext cx="897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9" name="Google Shape;579;p13"/>
          <p:cNvSpPr txBox="1">
            <a:spLocks noGrp="1"/>
          </p:cNvSpPr>
          <p:nvPr>
            <p:ph type="subTitle" idx="18"/>
          </p:nvPr>
        </p:nvSpPr>
        <p:spPr>
          <a:xfrm>
            <a:off x="5754350" y="4019275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0" name="Google Shape;580;p13"/>
          <p:cNvSpPr txBox="1">
            <a:spLocks noGrp="1"/>
          </p:cNvSpPr>
          <p:nvPr>
            <p:ph type="title" idx="19"/>
          </p:nvPr>
        </p:nvSpPr>
        <p:spPr>
          <a:xfrm>
            <a:off x="1950850" y="3596100"/>
            <a:ext cx="23364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 b="1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1" name="Google Shape;581;p13"/>
          <p:cNvSpPr txBox="1">
            <a:spLocks noGrp="1"/>
          </p:cNvSpPr>
          <p:nvPr>
            <p:ph type="title" idx="20" hasCustomPrompt="1"/>
          </p:nvPr>
        </p:nvSpPr>
        <p:spPr>
          <a:xfrm>
            <a:off x="1053400" y="3744375"/>
            <a:ext cx="897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2" name="Google Shape;582;p13"/>
          <p:cNvSpPr txBox="1">
            <a:spLocks noGrp="1"/>
          </p:cNvSpPr>
          <p:nvPr>
            <p:ph type="subTitle" idx="21"/>
          </p:nvPr>
        </p:nvSpPr>
        <p:spPr>
          <a:xfrm>
            <a:off x="1950850" y="4006575"/>
            <a:ext cx="2336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_1_1">
    <p:bg>
      <p:bgPr>
        <a:solidFill>
          <a:schemeClr val="dk1"/>
        </a:solidFill>
        <a:effectLst/>
      </p:bgPr>
    </p:bg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19"/>
          <p:cNvSpPr/>
          <p:nvPr/>
        </p:nvSpPr>
        <p:spPr>
          <a:xfrm rot="5400000">
            <a:off x="4802778" y="916688"/>
            <a:ext cx="3345172" cy="3309997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pic>
        <p:nvPicPr>
          <p:cNvPr id="770" name="Google Shape;77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41050" y="540012"/>
            <a:ext cx="2143799" cy="214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1" name="Google Shape;77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3450" y="2837437"/>
            <a:ext cx="2143799" cy="2146949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p19"/>
          <p:cNvSpPr/>
          <p:nvPr/>
        </p:nvSpPr>
        <p:spPr>
          <a:xfrm rot="3600076">
            <a:off x="-912298" y="2255960"/>
            <a:ext cx="3345299" cy="3309879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grpSp>
        <p:nvGrpSpPr>
          <p:cNvPr id="773" name="Google Shape;773;p19"/>
          <p:cNvGrpSpPr/>
          <p:nvPr/>
        </p:nvGrpSpPr>
        <p:grpSpPr>
          <a:xfrm>
            <a:off x="825125" y="693884"/>
            <a:ext cx="7598875" cy="3900904"/>
            <a:chOff x="825125" y="693884"/>
            <a:chExt cx="7598875" cy="3900904"/>
          </a:xfrm>
        </p:grpSpPr>
        <p:grpSp>
          <p:nvGrpSpPr>
            <p:cNvPr id="774" name="Google Shape;774;p19"/>
            <p:cNvGrpSpPr/>
            <p:nvPr/>
          </p:nvGrpSpPr>
          <p:grpSpPr>
            <a:xfrm>
              <a:off x="6307525" y="3512988"/>
              <a:ext cx="167400" cy="167400"/>
              <a:chOff x="3216925" y="225750"/>
              <a:chExt cx="167400" cy="167400"/>
            </a:xfrm>
          </p:grpSpPr>
          <p:cxnSp>
            <p:nvCxnSpPr>
              <p:cNvPr id="775" name="Google Shape;775;p19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6" name="Google Shape;776;p19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777" name="Google Shape;777;p19"/>
            <p:cNvSpPr/>
            <p:nvPr/>
          </p:nvSpPr>
          <p:spPr>
            <a:xfrm rot="-5400000">
              <a:off x="5735150" y="1385505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8" name="Google Shape;778;p19"/>
            <p:cNvGrpSpPr/>
            <p:nvPr/>
          </p:nvGrpSpPr>
          <p:grpSpPr>
            <a:xfrm>
              <a:off x="825125" y="1040084"/>
              <a:ext cx="167400" cy="167400"/>
              <a:chOff x="3216925" y="225750"/>
              <a:chExt cx="167400" cy="167400"/>
            </a:xfrm>
          </p:grpSpPr>
          <p:cxnSp>
            <p:nvCxnSpPr>
              <p:cNvPr id="779" name="Google Shape;779;p19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0" name="Google Shape;780;p19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781" name="Google Shape;781;p19"/>
            <p:cNvSpPr/>
            <p:nvPr/>
          </p:nvSpPr>
          <p:spPr>
            <a:xfrm>
              <a:off x="1848950" y="1303484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9"/>
            <p:cNvSpPr/>
            <p:nvPr/>
          </p:nvSpPr>
          <p:spPr>
            <a:xfrm>
              <a:off x="1467950" y="693884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9"/>
            <p:cNvSpPr/>
            <p:nvPr/>
          </p:nvSpPr>
          <p:spPr>
            <a:xfrm rot="-5400000">
              <a:off x="6116150" y="1537905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9"/>
            <p:cNvSpPr/>
            <p:nvPr/>
          </p:nvSpPr>
          <p:spPr>
            <a:xfrm rot="-5400000">
              <a:off x="6344750" y="1233105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5" name="Google Shape;785;p19"/>
            <p:cNvGrpSpPr/>
            <p:nvPr/>
          </p:nvGrpSpPr>
          <p:grpSpPr>
            <a:xfrm>
              <a:off x="8256600" y="4427388"/>
              <a:ext cx="167400" cy="167400"/>
              <a:chOff x="3216925" y="225750"/>
              <a:chExt cx="167400" cy="167400"/>
            </a:xfrm>
          </p:grpSpPr>
          <p:cxnSp>
            <p:nvCxnSpPr>
              <p:cNvPr id="786" name="Google Shape;786;p19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7" name="Google Shape;787;p19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88" name="Google Shape;788;p19"/>
          <p:cNvSpPr txBox="1">
            <a:spLocks noGrp="1"/>
          </p:cNvSpPr>
          <p:nvPr>
            <p:ph type="subTitle" idx="1"/>
          </p:nvPr>
        </p:nvSpPr>
        <p:spPr>
          <a:xfrm>
            <a:off x="720000" y="2687700"/>
            <a:ext cx="4042500" cy="9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9" name="Google Shape;789;p19"/>
          <p:cNvSpPr txBox="1">
            <a:spLocks noGrp="1"/>
          </p:cNvSpPr>
          <p:nvPr>
            <p:ph type="title"/>
          </p:nvPr>
        </p:nvSpPr>
        <p:spPr>
          <a:xfrm>
            <a:off x="720000" y="1463100"/>
            <a:ext cx="4042500" cy="12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bg>
      <p:bgPr>
        <a:solidFill>
          <a:schemeClr val="dk1"/>
        </a:solidFill>
        <a:effectLst/>
      </p:bgPr>
    </p:bg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5" name="Google Shape;1695;p36"/>
          <p:cNvGrpSpPr/>
          <p:nvPr/>
        </p:nvGrpSpPr>
        <p:grpSpPr>
          <a:xfrm>
            <a:off x="137000" y="99118"/>
            <a:ext cx="8837213" cy="4930707"/>
            <a:chOff x="137000" y="99118"/>
            <a:chExt cx="8837213" cy="4930707"/>
          </a:xfrm>
        </p:grpSpPr>
        <p:grpSp>
          <p:nvGrpSpPr>
            <p:cNvPr id="1696" name="Google Shape;1696;p36"/>
            <p:cNvGrpSpPr/>
            <p:nvPr/>
          </p:nvGrpSpPr>
          <p:grpSpPr>
            <a:xfrm rot="-6300016" flipH="1">
              <a:off x="7914334" y="131504"/>
              <a:ext cx="94725" cy="124297"/>
              <a:chOff x="754200" y="3419250"/>
              <a:chExt cx="59900" cy="78600"/>
            </a:xfrm>
          </p:grpSpPr>
          <p:sp>
            <p:nvSpPr>
              <p:cNvPr id="1697" name="Google Shape;1697;p36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6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9" name="Google Shape;1699;p36"/>
            <p:cNvGrpSpPr/>
            <p:nvPr/>
          </p:nvGrpSpPr>
          <p:grpSpPr>
            <a:xfrm flipH="1">
              <a:off x="8727313" y="109950"/>
              <a:ext cx="167400" cy="167400"/>
              <a:chOff x="3216925" y="225750"/>
              <a:chExt cx="167400" cy="167400"/>
            </a:xfrm>
          </p:grpSpPr>
          <p:cxnSp>
            <p:nvCxnSpPr>
              <p:cNvPr id="1700" name="Google Shape;1700;p36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01" name="Google Shape;1701;p36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02" name="Google Shape;1702;p36"/>
            <p:cNvGrpSpPr/>
            <p:nvPr/>
          </p:nvGrpSpPr>
          <p:grpSpPr>
            <a:xfrm flipH="1">
              <a:off x="4455513" y="99963"/>
              <a:ext cx="167400" cy="167400"/>
              <a:chOff x="3216925" y="225750"/>
              <a:chExt cx="167400" cy="167400"/>
            </a:xfrm>
          </p:grpSpPr>
          <p:cxnSp>
            <p:nvCxnSpPr>
              <p:cNvPr id="1703" name="Google Shape;1703;p36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04" name="Google Shape;1704;p36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05" name="Google Shape;1705;p36"/>
            <p:cNvGrpSpPr/>
            <p:nvPr/>
          </p:nvGrpSpPr>
          <p:grpSpPr>
            <a:xfrm flipH="1">
              <a:off x="8804838" y="2475913"/>
              <a:ext cx="167400" cy="167400"/>
              <a:chOff x="3216925" y="225750"/>
              <a:chExt cx="167400" cy="167400"/>
            </a:xfrm>
          </p:grpSpPr>
          <p:cxnSp>
            <p:nvCxnSpPr>
              <p:cNvPr id="1706" name="Google Shape;1706;p36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07" name="Google Shape;1707;p36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08" name="Google Shape;1708;p36"/>
            <p:cNvSpPr/>
            <p:nvPr/>
          </p:nvSpPr>
          <p:spPr>
            <a:xfrm flipH="1">
              <a:off x="8800213" y="784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6"/>
            <p:cNvSpPr/>
            <p:nvPr/>
          </p:nvSpPr>
          <p:spPr>
            <a:xfrm flipH="1">
              <a:off x="8800213" y="2232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6"/>
            <p:cNvSpPr/>
            <p:nvPr/>
          </p:nvSpPr>
          <p:spPr>
            <a:xfrm flipH="1">
              <a:off x="8952613" y="3299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6"/>
            <p:cNvSpPr/>
            <p:nvPr/>
          </p:nvSpPr>
          <p:spPr>
            <a:xfrm flipH="1">
              <a:off x="8800213" y="4442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2" name="Google Shape;1712;p36"/>
            <p:cNvGrpSpPr/>
            <p:nvPr/>
          </p:nvGrpSpPr>
          <p:grpSpPr>
            <a:xfrm flipH="1">
              <a:off x="8191458" y="4885065"/>
              <a:ext cx="94726" cy="124298"/>
              <a:chOff x="850570" y="3419250"/>
              <a:chExt cx="59900" cy="78600"/>
            </a:xfrm>
          </p:grpSpPr>
          <p:sp>
            <p:nvSpPr>
              <p:cNvPr id="1713" name="Google Shape;1713;p36"/>
              <p:cNvSpPr/>
              <p:nvPr/>
            </p:nvSpPr>
            <p:spPr>
              <a:xfrm>
                <a:off x="85057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6"/>
              <p:cNvSpPr/>
              <p:nvPr/>
            </p:nvSpPr>
            <p:spPr>
              <a:xfrm>
                <a:off x="85057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5" name="Google Shape;1715;p36"/>
            <p:cNvSpPr/>
            <p:nvPr/>
          </p:nvSpPr>
          <p:spPr>
            <a:xfrm flipH="1">
              <a:off x="6209413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6"/>
            <p:cNvSpPr/>
            <p:nvPr/>
          </p:nvSpPr>
          <p:spPr>
            <a:xfrm flipH="1">
              <a:off x="4990213" y="991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6"/>
            <p:cNvSpPr/>
            <p:nvPr/>
          </p:nvSpPr>
          <p:spPr>
            <a:xfrm flipH="1">
              <a:off x="3847213" y="251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6"/>
            <p:cNvSpPr/>
            <p:nvPr/>
          </p:nvSpPr>
          <p:spPr>
            <a:xfrm flipH="1">
              <a:off x="3085213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9" name="Google Shape;1719;p36"/>
            <p:cNvGrpSpPr/>
            <p:nvPr/>
          </p:nvGrpSpPr>
          <p:grpSpPr>
            <a:xfrm rot="3599965" flipH="1">
              <a:off x="1640746" y="131504"/>
              <a:ext cx="94724" cy="124296"/>
              <a:chOff x="754200" y="3419250"/>
              <a:chExt cx="59900" cy="78600"/>
            </a:xfrm>
          </p:grpSpPr>
          <p:sp>
            <p:nvSpPr>
              <p:cNvPr id="1720" name="Google Shape;1720;p36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6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2" name="Google Shape;1722;p36"/>
            <p:cNvGrpSpPr/>
            <p:nvPr/>
          </p:nvGrpSpPr>
          <p:grpSpPr>
            <a:xfrm flipH="1">
              <a:off x="137000" y="99975"/>
              <a:ext cx="167400" cy="167400"/>
              <a:chOff x="3216925" y="225750"/>
              <a:chExt cx="167400" cy="167400"/>
            </a:xfrm>
          </p:grpSpPr>
          <p:cxnSp>
            <p:nvCxnSpPr>
              <p:cNvPr id="1723" name="Google Shape;1723;p36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24" name="Google Shape;1724;p36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25" name="Google Shape;1725;p36"/>
            <p:cNvSpPr/>
            <p:nvPr/>
          </p:nvSpPr>
          <p:spPr>
            <a:xfrm flipH="1">
              <a:off x="1180213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6"/>
            <p:cNvSpPr/>
            <p:nvPr/>
          </p:nvSpPr>
          <p:spPr>
            <a:xfrm flipH="1">
              <a:off x="189613" y="784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7" name="Google Shape;1727;p36"/>
            <p:cNvGrpSpPr/>
            <p:nvPr/>
          </p:nvGrpSpPr>
          <p:grpSpPr>
            <a:xfrm flipH="1">
              <a:off x="159558" y="1188340"/>
              <a:ext cx="94726" cy="124298"/>
              <a:chOff x="754200" y="3419250"/>
              <a:chExt cx="59900" cy="78600"/>
            </a:xfrm>
          </p:grpSpPr>
          <p:sp>
            <p:nvSpPr>
              <p:cNvPr id="1728" name="Google Shape;1728;p36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6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0" name="Google Shape;1730;p36"/>
            <p:cNvGrpSpPr/>
            <p:nvPr/>
          </p:nvGrpSpPr>
          <p:grpSpPr>
            <a:xfrm flipH="1">
              <a:off x="137000" y="2488038"/>
              <a:ext cx="167400" cy="167400"/>
              <a:chOff x="3216925" y="225750"/>
              <a:chExt cx="167400" cy="167400"/>
            </a:xfrm>
          </p:grpSpPr>
          <p:cxnSp>
            <p:nvCxnSpPr>
              <p:cNvPr id="1731" name="Google Shape;1731;p36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32" name="Google Shape;1732;p36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33" name="Google Shape;1733;p36"/>
            <p:cNvSpPr/>
            <p:nvPr/>
          </p:nvSpPr>
          <p:spPr>
            <a:xfrm flipH="1">
              <a:off x="189613" y="3832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6"/>
            <p:cNvSpPr/>
            <p:nvPr/>
          </p:nvSpPr>
          <p:spPr>
            <a:xfrm flipH="1">
              <a:off x="875413" y="4899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5" name="Google Shape;1735;p36"/>
            <p:cNvGrpSpPr/>
            <p:nvPr/>
          </p:nvGrpSpPr>
          <p:grpSpPr>
            <a:xfrm flipH="1">
              <a:off x="1759758" y="4845940"/>
              <a:ext cx="94726" cy="124298"/>
              <a:chOff x="1043311" y="3419250"/>
              <a:chExt cx="59900" cy="78600"/>
            </a:xfrm>
          </p:grpSpPr>
          <p:sp>
            <p:nvSpPr>
              <p:cNvPr id="1736" name="Google Shape;1736;p36"/>
              <p:cNvSpPr/>
              <p:nvPr/>
            </p:nvSpPr>
            <p:spPr>
              <a:xfrm>
                <a:off x="1043311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36"/>
              <p:cNvSpPr/>
              <p:nvPr/>
            </p:nvSpPr>
            <p:spPr>
              <a:xfrm>
                <a:off x="1043311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8" name="Google Shape;1738;p36"/>
            <p:cNvSpPr/>
            <p:nvPr/>
          </p:nvSpPr>
          <p:spPr>
            <a:xfrm flipH="1">
              <a:off x="3161413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6"/>
            <p:cNvSpPr/>
            <p:nvPr/>
          </p:nvSpPr>
          <p:spPr>
            <a:xfrm flipH="1">
              <a:off x="4914013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6"/>
            <p:cNvSpPr/>
            <p:nvPr/>
          </p:nvSpPr>
          <p:spPr>
            <a:xfrm flipH="1">
              <a:off x="7123813" y="4899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6"/>
            <p:cNvSpPr/>
            <p:nvPr/>
          </p:nvSpPr>
          <p:spPr>
            <a:xfrm flipH="1">
              <a:off x="6057013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2" name="Google Shape;1742;p36"/>
            <p:cNvGrpSpPr/>
            <p:nvPr/>
          </p:nvGrpSpPr>
          <p:grpSpPr>
            <a:xfrm flipH="1">
              <a:off x="8727313" y="4862425"/>
              <a:ext cx="167400" cy="167400"/>
              <a:chOff x="3216925" y="225750"/>
              <a:chExt cx="167400" cy="167400"/>
            </a:xfrm>
          </p:grpSpPr>
          <p:cxnSp>
            <p:nvCxnSpPr>
              <p:cNvPr id="1743" name="Google Shape;1743;p36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44" name="Google Shape;1744;p36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45" name="Google Shape;1745;p36"/>
            <p:cNvGrpSpPr/>
            <p:nvPr/>
          </p:nvGrpSpPr>
          <p:grpSpPr>
            <a:xfrm flipH="1">
              <a:off x="4455513" y="4852438"/>
              <a:ext cx="167400" cy="167400"/>
              <a:chOff x="3216925" y="225750"/>
              <a:chExt cx="167400" cy="167400"/>
            </a:xfrm>
          </p:grpSpPr>
          <p:cxnSp>
            <p:nvCxnSpPr>
              <p:cNvPr id="1746" name="Google Shape;1746;p36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47" name="Google Shape;1747;p36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48" name="Google Shape;1748;p36"/>
            <p:cNvGrpSpPr/>
            <p:nvPr/>
          </p:nvGrpSpPr>
          <p:grpSpPr>
            <a:xfrm flipH="1">
              <a:off x="137000" y="4852450"/>
              <a:ext cx="167400" cy="167400"/>
              <a:chOff x="3216925" y="225750"/>
              <a:chExt cx="167400" cy="167400"/>
            </a:xfrm>
          </p:grpSpPr>
          <p:cxnSp>
            <p:nvCxnSpPr>
              <p:cNvPr id="1749" name="Google Shape;1749;p36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50" name="Google Shape;1750;p36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51" name="Google Shape;1751;p36"/>
            <p:cNvSpPr/>
            <p:nvPr/>
          </p:nvSpPr>
          <p:spPr>
            <a:xfrm rot="10800000" flipH="1">
              <a:off x="992188" y="3832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2" name="Google Shape;1752;p36"/>
            <p:cNvGrpSpPr/>
            <p:nvPr/>
          </p:nvGrpSpPr>
          <p:grpSpPr>
            <a:xfrm rot="10800000" flipH="1">
              <a:off x="949116" y="3326797"/>
              <a:ext cx="94726" cy="124298"/>
              <a:chOff x="754200" y="3419250"/>
              <a:chExt cx="59900" cy="78600"/>
            </a:xfrm>
          </p:grpSpPr>
          <p:sp>
            <p:nvSpPr>
              <p:cNvPr id="1753" name="Google Shape;1753;p36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6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5" name="Google Shape;1755;p36"/>
            <p:cNvGrpSpPr/>
            <p:nvPr/>
          </p:nvGrpSpPr>
          <p:grpSpPr>
            <a:xfrm rot="10800000" flipH="1">
              <a:off x="899000" y="1450598"/>
              <a:ext cx="167400" cy="167400"/>
              <a:chOff x="3216925" y="225750"/>
              <a:chExt cx="167400" cy="167400"/>
            </a:xfrm>
          </p:grpSpPr>
          <p:cxnSp>
            <p:nvCxnSpPr>
              <p:cNvPr id="1756" name="Google Shape;1756;p36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57" name="Google Shape;1757;p36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58" name="Google Shape;1758;p36"/>
            <p:cNvSpPr/>
            <p:nvPr/>
          </p:nvSpPr>
          <p:spPr>
            <a:xfrm rot="10800000" flipH="1">
              <a:off x="992188" y="784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6"/>
            <p:cNvSpPr/>
            <p:nvPr/>
          </p:nvSpPr>
          <p:spPr>
            <a:xfrm flipH="1">
              <a:off x="8091613" y="784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60" name="Google Shape;1760;p36"/>
            <p:cNvGrpSpPr/>
            <p:nvPr/>
          </p:nvGrpSpPr>
          <p:grpSpPr>
            <a:xfrm flipH="1">
              <a:off x="8061558" y="1188340"/>
              <a:ext cx="94726" cy="124298"/>
              <a:chOff x="754200" y="3419250"/>
              <a:chExt cx="59900" cy="78600"/>
            </a:xfrm>
          </p:grpSpPr>
          <p:sp>
            <p:nvSpPr>
              <p:cNvPr id="1761" name="Google Shape;1761;p36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6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6"/>
            <p:cNvGrpSpPr/>
            <p:nvPr/>
          </p:nvGrpSpPr>
          <p:grpSpPr>
            <a:xfrm flipH="1">
              <a:off x="8039000" y="3021438"/>
              <a:ext cx="167400" cy="167400"/>
              <a:chOff x="3216925" y="225750"/>
              <a:chExt cx="167400" cy="167400"/>
            </a:xfrm>
          </p:grpSpPr>
          <p:cxnSp>
            <p:nvCxnSpPr>
              <p:cNvPr id="1764" name="Google Shape;1764;p36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65" name="Google Shape;1765;p36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66" name="Google Shape;1766;p36"/>
            <p:cNvSpPr/>
            <p:nvPr/>
          </p:nvSpPr>
          <p:spPr>
            <a:xfrm flipH="1">
              <a:off x="8091613" y="3832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6"/>
            <p:cNvSpPr/>
            <p:nvPr/>
          </p:nvSpPr>
          <p:spPr>
            <a:xfrm flipH="1">
              <a:off x="3161413" y="632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6"/>
            <p:cNvSpPr/>
            <p:nvPr/>
          </p:nvSpPr>
          <p:spPr>
            <a:xfrm flipH="1">
              <a:off x="2399413" y="556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6"/>
            <p:cNvSpPr/>
            <p:nvPr/>
          </p:nvSpPr>
          <p:spPr>
            <a:xfrm flipH="1">
              <a:off x="6514213" y="708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6"/>
            <p:cNvSpPr/>
            <p:nvPr/>
          </p:nvSpPr>
          <p:spPr>
            <a:xfrm flipH="1">
              <a:off x="5752213" y="632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6"/>
            <p:cNvSpPr/>
            <p:nvPr/>
          </p:nvSpPr>
          <p:spPr>
            <a:xfrm flipH="1">
              <a:off x="6514213" y="4518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6"/>
            <p:cNvSpPr/>
            <p:nvPr/>
          </p:nvSpPr>
          <p:spPr>
            <a:xfrm flipH="1">
              <a:off x="5447413" y="4594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6"/>
            <p:cNvSpPr/>
            <p:nvPr/>
          </p:nvSpPr>
          <p:spPr>
            <a:xfrm flipH="1">
              <a:off x="3618613" y="4442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6"/>
            <p:cNvSpPr/>
            <p:nvPr/>
          </p:nvSpPr>
          <p:spPr>
            <a:xfrm flipH="1">
              <a:off x="2551813" y="4518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bg>
      <p:bgPr>
        <a:solidFill>
          <a:schemeClr val="dk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" name="Google Shape;1776;p37"/>
          <p:cNvSpPr/>
          <p:nvPr/>
        </p:nvSpPr>
        <p:spPr>
          <a:xfrm rot="3600076">
            <a:off x="-696681" y="-631116"/>
            <a:ext cx="3345299" cy="3309879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pic>
        <p:nvPicPr>
          <p:cNvPr id="1777" name="Google Shape;1777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950" y="1498287"/>
            <a:ext cx="2143799" cy="21469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78" name="Google Shape;1778;p37"/>
          <p:cNvGrpSpPr/>
          <p:nvPr/>
        </p:nvGrpSpPr>
        <p:grpSpPr>
          <a:xfrm>
            <a:off x="137000" y="99118"/>
            <a:ext cx="8757713" cy="4930707"/>
            <a:chOff x="137000" y="99118"/>
            <a:chExt cx="8757713" cy="4930707"/>
          </a:xfrm>
        </p:grpSpPr>
        <p:grpSp>
          <p:nvGrpSpPr>
            <p:cNvPr id="1779" name="Google Shape;1779;p37"/>
            <p:cNvGrpSpPr/>
            <p:nvPr/>
          </p:nvGrpSpPr>
          <p:grpSpPr>
            <a:xfrm rot="-6300016" flipH="1">
              <a:off x="7914334" y="131504"/>
              <a:ext cx="94725" cy="124297"/>
              <a:chOff x="754200" y="3419250"/>
              <a:chExt cx="59900" cy="78600"/>
            </a:xfrm>
          </p:grpSpPr>
          <p:sp>
            <p:nvSpPr>
              <p:cNvPr id="1780" name="Google Shape;1780;p37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7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2" name="Google Shape;1782;p37"/>
            <p:cNvGrpSpPr/>
            <p:nvPr/>
          </p:nvGrpSpPr>
          <p:grpSpPr>
            <a:xfrm flipH="1">
              <a:off x="8727313" y="109950"/>
              <a:ext cx="167400" cy="167400"/>
              <a:chOff x="3216925" y="225750"/>
              <a:chExt cx="167400" cy="167400"/>
            </a:xfrm>
          </p:grpSpPr>
          <p:cxnSp>
            <p:nvCxnSpPr>
              <p:cNvPr id="1783" name="Google Shape;1783;p37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84" name="Google Shape;1784;p37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785" name="Google Shape;1785;p37"/>
            <p:cNvGrpSpPr/>
            <p:nvPr/>
          </p:nvGrpSpPr>
          <p:grpSpPr>
            <a:xfrm flipH="1">
              <a:off x="4455513" y="99963"/>
              <a:ext cx="167400" cy="167400"/>
              <a:chOff x="3216925" y="225750"/>
              <a:chExt cx="167400" cy="167400"/>
            </a:xfrm>
          </p:grpSpPr>
          <p:cxnSp>
            <p:nvCxnSpPr>
              <p:cNvPr id="1786" name="Google Shape;1786;p37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87" name="Google Shape;1787;p37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88" name="Google Shape;1788;p37"/>
            <p:cNvSpPr/>
            <p:nvPr/>
          </p:nvSpPr>
          <p:spPr>
            <a:xfrm flipH="1">
              <a:off x="8800213" y="4442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9" name="Google Shape;1789;p37"/>
            <p:cNvGrpSpPr/>
            <p:nvPr/>
          </p:nvGrpSpPr>
          <p:grpSpPr>
            <a:xfrm flipH="1">
              <a:off x="8191458" y="4885065"/>
              <a:ext cx="94726" cy="124298"/>
              <a:chOff x="850570" y="3419250"/>
              <a:chExt cx="59900" cy="78600"/>
            </a:xfrm>
          </p:grpSpPr>
          <p:sp>
            <p:nvSpPr>
              <p:cNvPr id="1790" name="Google Shape;1790;p37"/>
              <p:cNvSpPr/>
              <p:nvPr/>
            </p:nvSpPr>
            <p:spPr>
              <a:xfrm>
                <a:off x="85057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7"/>
              <p:cNvSpPr/>
              <p:nvPr/>
            </p:nvSpPr>
            <p:spPr>
              <a:xfrm>
                <a:off x="85057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92" name="Google Shape;1792;p37"/>
            <p:cNvSpPr/>
            <p:nvPr/>
          </p:nvSpPr>
          <p:spPr>
            <a:xfrm flipH="1">
              <a:off x="6209413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7"/>
            <p:cNvSpPr/>
            <p:nvPr/>
          </p:nvSpPr>
          <p:spPr>
            <a:xfrm flipH="1">
              <a:off x="4990213" y="991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7"/>
            <p:cNvSpPr/>
            <p:nvPr/>
          </p:nvSpPr>
          <p:spPr>
            <a:xfrm flipH="1">
              <a:off x="3847213" y="251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7"/>
            <p:cNvSpPr/>
            <p:nvPr/>
          </p:nvSpPr>
          <p:spPr>
            <a:xfrm flipH="1">
              <a:off x="3085213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6" name="Google Shape;1796;p37"/>
            <p:cNvGrpSpPr/>
            <p:nvPr/>
          </p:nvGrpSpPr>
          <p:grpSpPr>
            <a:xfrm rot="3599965" flipH="1">
              <a:off x="1640746" y="131504"/>
              <a:ext cx="94724" cy="124296"/>
              <a:chOff x="754200" y="3419250"/>
              <a:chExt cx="59900" cy="78600"/>
            </a:xfrm>
          </p:grpSpPr>
          <p:sp>
            <p:nvSpPr>
              <p:cNvPr id="1797" name="Google Shape;1797;p37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7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9" name="Google Shape;1799;p37"/>
            <p:cNvGrpSpPr/>
            <p:nvPr/>
          </p:nvGrpSpPr>
          <p:grpSpPr>
            <a:xfrm flipH="1">
              <a:off x="137000" y="99975"/>
              <a:ext cx="167400" cy="167400"/>
              <a:chOff x="3216925" y="225750"/>
              <a:chExt cx="167400" cy="167400"/>
            </a:xfrm>
          </p:grpSpPr>
          <p:cxnSp>
            <p:nvCxnSpPr>
              <p:cNvPr id="1800" name="Google Shape;1800;p37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01" name="Google Shape;1801;p37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802" name="Google Shape;1802;p37"/>
            <p:cNvSpPr/>
            <p:nvPr/>
          </p:nvSpPr>
          <p:spPr>
            <a:xfrm flipH="1">
              <a:off x="1180213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3" name="Google Shape;1803;p37"/>
            <p:cNvGrpSpPr/>
            <p:nvPr/>
          </p:nvGrpSpPr>
          <p:grpSpPr>
            <a:xfrm flipH="1">
              <a:off x="1759758" y="4845940"/>
              <a:ext cx="94726" cy="124298"/>
              <a:chOff x="1043311" y="3419250"/>
              <a:chExt cx="59900" cy="78600"/>
            </a:xfrm>
          </p:grpSpPr>
          <p:sp>
            <p:nvSpPr>
              <p:cNvPr id="1804" name="Google Shape;1804;p37"/>
              <p:cNvSpPr/>
              <p:nvPr/>
            </p:nvSpPr>
            <p:spPr>
              <a:xfrm>
                <a:off x="1043311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7"/>
              <p:cNvSpPr/>
              <p:nvPr/>
            </p:nvSpPr>
            <p:spPr>
              <a:xfrm>
                <a:off x="1043311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06" name="Google Shape;1806;p37"/>
            <p:cNvSpPr/>
            <p:nvPr/>
          </p:nvSpPr>
          <p:spPr>
            <a:xfrm flipH="1">
              <a:off x="3161413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7"/>
            <p:cNvSpPr/>
            <p:nvPr/>
          </p:nvSpPr>
          <p:spPr>
            <a:xfrm flipH="1">
              <a:off x="4914013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7"/>
            <p:cNvSpPr/>
            <p:nvPr/>
          </p:nvSpPr>
          <p:spPr>
            <a:xfrm flipH="1">
              <a:off x="6057013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09" name="Google Shape;1809;p37"/>
            <p:cNvGrpSpPr/>
            <p:nvPr/>
          </p:nvGrpSpPr>
          <p:grpSpPr>
            <a:xfrm flipH="1">
              <a:off x="8727313" y="4862425"/>
              <a:ext cx="167400" cy="167400"/>
              <a:chOff x="3216925" y="225750"/>
              <a:chExt cx="167400" cy="167400"/>
            </a:xfrm>
          </p:grpSpPr>
          <p:cxnSp>
            <p:nvCxnSpPr>
              <p:cNvPr id="1810" name="Google Shape;1810;p37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11" name="Google Shape;1811;p37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12" name="Google Shape;1812;p37"/>
            <p:cNvGrpSpPr/>
            <p:nvPr/>
          </p:nvGrpSpPr>
          <p:grpSpPr>
            <a:xfrm flipH="1">
              <a:off x="4455513" y="4852438"/>
              <a:ext cx="167400" cy="167400"/>
              <a:chOff x="3216925" y="225750"/>
              <a:chExt cx="167400" cy="167400"/>
            </a:xfrm>
          </p:grpSpPr>
          <p:cxnSp>
            <p:nvCxnSpPr>
              <p:cNvPr id="1813" name="Google Shape;1813;p37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14" name="Google Shape;1814;p37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15" name="Google Shape;1815;p37"/>
            <p:cNvGrpSpPr/>
            <p:nvPr/>
          </p:nvGrpSpPr>
          <p:grpSpPr>
            <a:xfrm flipH="1">
              <a:off x="137000" y="4852450"/>
              <a:ext cx="167400" cy="167400"/>
              <a:chOff x="3216925" y="225750"/>
              <a:chExt cx="167400" cy="167400"/>
            </a:xfrm>
          </p:grpSpPr>
          <p:cxnSp>
            <p:nvCxnSpPr>
              <p:cNvPr id="1816" name="Google Shape;1816;p37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17" name="Google Shape;1817;p37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818" name="Google Shape;1818;p37"/>
          <p:cNvSpPr/>
          <p:nvPr/>
        </p:nvSpPr>
        <p:spPr>
          <a:xfrm rot="3600076">
            <a:off x="6751344" y="2188884"/>
            <a:ext cx="3345299" cy="3309879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pic>
        <p:nvPicPr>
          <p:cNvPr id="1819" name="Google Shape;181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25975" y="1498287"/>
            <a:ext cx="2143799" cy="2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bg>
      <p:bgPr>
        <a:solidFill>
          <a:schemeClr val="dk1"/>
        </a:solidFill>
        <a:effectLst/>
      </p:bgPr>
    </p:bg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1" name="Google Shape;1821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950" y="1498287"/>
            <a:ext cx="2143799" cy="214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2" name="Google Shape;1822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25975" y="1498287"/>
            <a:ext cx="2143799" cy="2146949"/>
          </a:xfrm>
          <a:prstGeom prst="rect">
            <a:avLst/>
          </a:prstGeom>
          <a:noFill/>
          <a:ln>
            <a:noFill/>
          </a:ln>
        </p:spPr>
      </p:pic>
      <p:sp>
        <p:nvSpPr>
          <p:cNvPr id="1823" name="Google Shape;1823;p38"/>
          <p:cNvSpPr/>
          <p:nvPr/>
        </p:nvSpPr>
        <p:spPr>
          <a:xfrm>
            <a:off x="439325" y="355925"/>
            <a:ext cx="8289300" cy="4403100"/>
          </a:xfrm>
          <a:prstGeom prst="roundRect">
            <a:avLst>
              <a:gd name="adj" fmla="val 6615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4" name="Google Shape;1824;p38"/>
          <p:cNvGrpSpPr/>
          <p:nvPr/>
        </p:nvGrpSpPr>
        <p:grpSpPr>
          <a:xfrm flipH="1">
            <a:off x="137000" y="99118"/>
            <a:ext cx="8837213" cy="4930707"/>
            <a:chOff x="137000" y="99118"/>
            <a:chExt cx="8837213" cy="4930707"/>
          </a:xfrm>
        </p:grpSpPr>
        <p:grpSp>
          <p:nvGrpSpPr>
            <p:cNvPr id="1825" name="Google Shape;1825;p38"/>
            <p:cNvGrpSpPr/>
            <p:nvPr/>
          </p:nvGrpSpPr>
          <p:grpSpPr>
            <a:xfrm rot="6300016">
              <a:off x="1102154" y="131504"/>
              <a:ext cx="94725" cy="124297"/>
              <a:chOff x="754200" y="3419250"/>
              <a:chExt cx="59900" cy="78600"/>
            </a:xfrm>
          </p:grpSpPr>
          <p:sp>
            <p:nvSpPr>
              <p:cNvPr id="1826" name="Google Shape;1826;p38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8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8" name="Google Shape;1828;p38"/>
            <p:cNvGrpSpPr/>
            <p:nvPr/>
          </p:nvGrpSpPr>
          <p:grpSpPr>
            <a:xfrm>
              <a:off x="216500" y="109950"/>
              <a:ext cx="167400" cy="167400"/>
              <a:chOff x="3216925" y="225750"/>
              <a:chExt cx="167400" cy="167400"/>
            </a:xfrm>
          </p:grpSpPr>
          <p:cxnSp>
            <p:nvCxnSpPr>
              <p:cNvPr id="1829" name="Google Shape;1829;p38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30" name="Google Shape;1830;p38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31" name="Google Shape;1831;p38"/>
            <p:cNvGrpSpPr/>
            <p:nvPr/>
          </p:nvGrpSpPr>
          <p:grpSpPr>
            <a:xfrm>
              <a:off x="4488300" y="99963"/>
              <a:ext cx="167400" cy="167400"/>
              <a:chOff x="3216925" y="225750"/>
              <a:chExt cx="167400" cy="167400"/>
            </a:xfrm>
          </p:grpSpPr>
          <p:cxnSp>
            <p:nvCxnSpPr>
              <p:cNvPr id="1832" name="Google Shape;1832;p38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33" name="Google Shape;1833;p38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34" name="Google Shape;1834;p38"/>
            <p:cNvGrpSpPr/>
            <p:nvPr/>
          </p:nvGrpSpPr>
          <p:grpSpPr>
            <a:xfrm>
              <a:off x="138975" y="2475913"/>
              <a:ext cx="167400" cy="167400"/>
              <a:chOff x="3216925" y="225750"/>
              <a:chExt cx="167400" cy="167400"/>
            </a:xfrm>
          </p:grpSpPr>
          <p:cxnSp>
            <p:nvCxnSpPr>
              <p:cNvPr id="1835" name="Google Shape;1835;p38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36" name="Google Shape;1836;p38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837" name="Google Shape;1837;p38"/>
            <p:cNvSpPr/>
            <p:nvPr/>
          </p:nvSpPr>
          <p:spPr>
            <a:xfrm>
              <a:off x="289400" y="784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8"/>
            <p:cNvSpPr/>
            <p:nvPr/>
          </p:nvSpPr>
          <p:spPr>
            <a:xfrm>
              <a:off x="289400" y="2232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8"/>
            <p:cNvSpPr/>
            <p:nvPr/>
          </p:nvSpPr>
          <p:spPr>
            <a:xfrm>
              <a:off x="137000" y="3299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8"/>
            <p:cNvSpPr/>
            <p:nvPr/>
          </p:nvSpPr>
          <p:spPr>
            <a:xfrm>
              <a:off x="289400" y="4442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1" name="Google Shape;1841;p38"/>
            <p:cNvGrpSpPr/>
            <p:nvPr/>
          </p:nvGrpSpPr>
          <p:grpSpPr>
            <a:xfrm>
              <a:off x="825029" y="4885065"/>
              <a:ext cx="94726" cy="124298"/>
              <a:chOff x="850570" y="3419250"/>
              <a:chExt cx="59900" cy="78600"/>
            </a:xfrm>
          </p:grpSpPr>
          <p:sp>
            <p:nvSpPr>
              <p:cNvPr id="1842" name="Google Shape;1842;p38"/>
              <p:cNvSpPr/>
              <p:nvPr/>
            </p:nvSpPr>
            <p:spPr>
              <a:xfrm>
                <a:off x="85057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8"/>
              <p:cNvSpPr/>
              <p:nvPr/>
            </p:nvSpPr>
            <p:spPr>
              <a:xfrm>
                <a:off x="85057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44" name="Google Shape;1844;p38"/>
            <p:cNvSpPr/>
            <p:nvPr/>
          </p:nvSpPr>
          <p:spPr>
            <a:xfrm>
              <a:off x="2880200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8"/>
            <p:cNvSpPr/>
            <p:nvPr/>
          </p:nvSpPr>
          <p:spPr>
            <a:xfrm>
              <a:off x="4099400" y="991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8"/>
            <p:cNvSpPr/>
            <p:nvPr/>
          </p:nvSpPr>
          <p:spPr>
            <a:xfrm>
              <a:off x="5242400" y="2515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8"/>
            <p:cNvSpPr/>
            <p:nvPr/>
          </p:nvSpPr>
          <p:spPr>
            <a:xfrm>
              <a:off x="6004400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8" name="Google Shape;1848;p38"/>
            <p:cNvGrpSpPr/>
            <p:nvPr/>
          </p:nvGrpSpPr>
          <p:grpSpPr>
            <a:xfrm rot="-3599965">
              <a:off x="7375742" y="131504"/>
              <a:ext cx="94724" cy="124296"/>
              <a:chOff x="754200" y="3419250"/>
              <a:chExt cx="59900" cy="78600"/>
            </a:xfrm>
          </p:grpSpPr>
          <p:sp>
            <p:nvSpPr>
              <p:cNvPr id="1849" name="Google Shape;1849;p38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8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1" name="Google Shape;1851;p38"/>
            <p:cNvGrpSpPr/>
            <p:nvPr/>
          </p:nvGrpSpPr>
          <p:grpSpPr>
            <a:xfrm>
              <a:off x="8806813" y="99975"/>
              <a:ext cx="167400" cy="167400"/>
              <a:chOff x="3216925" y="225750"/>
              <a:chExt cx="167400" cy="167400"/>
            </a:xfrm>
          </p:grpSpPr>
          <p:cxnSp>
            <p:nvCxnSpPr>
              <p:cNvPr id="1852" name="Google Shape;1852;p38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53" name="Google Shape;1853;p38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854" name="Google Shape;1854;p38"/>
            <p:cNvSpPr/>
            <p:nvPr/>
          </p:nvSpPr>
          <p:spPr>
            <a:xfrm>
              <a:off x="7909400" y="1753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8"/>
            <p:cNvSpPr/>
            <p:nvPr/>
          </p:nvSpPr>
          <p:spPr>
            <a:xfrm>
              <a:off x="8900000" y="784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6" name="Google Shape;1856;p38"/>
            <p:cNvGrpSpPr/>
            <p:nvPr/>
          </p:nvGrpSpPr>
          <p:grpSpPr>
            <a:xfrm>
              <a:off x="8856929" y="1188340"/>
              <a:ext cx="94726" cy="124298"/>
              <a:chOff x="754200" y="3419250"/>
              <a:chExt cx="59900" cy="78600"/>
            </a:xfrm>
          </p:grpSpPr>
          <p:sp>
            <p:nvSpPr>
              <p:cNvPr id="1857" name="Google Shape;1857;p38"/>
              <p:cNvSpPr/>
              <p:nvPr/>
            </p:nvSpPr>
            <p:spPr>
              <a:xfrm>
                <a:off x="754200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8"/>
              <p:cNvSpPr/>
              <p:nvPr/>
            </p:nvSpPr>
            <p:spPr>
              <a:xfrm>
                <a:off x="754200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9" name="Google Shape;1859;p38"/>
            <p:cNvGrpSpPr/>
            <p:nvPr/>
          </p:nvGrpSpPr>
          <p:grpSpPr>
            <a:xfrm>
              <a:off x="8806813" y="2488038"/>
              <a:ext cx="167400" cy="167400"/>
              <a:chOff x="3216925" y="225750"/>
              <a:chExt cx="167400" cy="167400"/>
            </a:xfrm>
          </p:grpSpPr>
          <p:cxnSp>
            <p:nvCxnSpPr>
              <p:cNvPr id="1860" name="Google Shape;1860;p38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61" name="Google Shape;1861;p38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862" name="Google Shape;1862;p38"/>
            <p:cNvSpPr/>
            <p:nvPr/>
          </p:nvSpPr>
          <p:spPr>
            <a:xfrm>
              <a:off x="8900000" y="3832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8"/>
            <p:cNvSpPr/>
            <p:nvPr/>
          </p:nvSpPr>
          <p:spPr>
            <a:xfrm>
              <a:off x="8214200" y="4899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4" name="Google Shape;1864;p38"/>
            <p:cNvGrpSpPr/>
            <p:nvPr/>
          </p:nvGrpSpPr>
          <p:grpSpPr>
            <a:xfrm>
              <a:off x="7256729" y="4845940"/>
              <a:ext cx="94726" cy="124298"/>
              <a:chOff x="1043311" y="3419250"/>
              <a:chExt cx="59900" cy="78600"/>
            </a:xfrm>
          </p:grpSpPr>
          <p:sp>
            <p:nvSpPr>
              <p:cNvPr id="1865" name="Google Shape;1865;p38"/>
              <p:cNvSpPr/>
              <p:nvPr/>
            </p:nvSpPr>
            <p:spPr>
              <a:xfrm>
                <a:off x="1043311" y="3419250"/>
                <a:ext cx="59900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3144" extrusionOk="0">
                    <a:moveTo>
                      <a:pt x="361" y="1733"/>
                    </a:moveTo>
                    <a:cubicBezTo>
                      <a:pt x="318" y="1807"/>
                      <a:pt x="216" y="1971"/>
                      <a:pt x="164" y="2107"/>
                    </a:cubicBezTo>
                    <a:cubicBezTo>
                      <a:pt x="1" y="2508"/>
                      <a:pt x="10" y="3092"/>
                      <a:pt x="566" y="3130"/>
                    </a:cubicBezTo>
                    <a:cubicBezTo>
                      <a:pt x="766" y="3143"/>
                      <a:pt x="1023" y="3012"/>
                      <a:pt x="1186" y="2859"/>
                    </a:cubicBezTo>
                    <a:cubicBezTo>
                      <a:pt x="1406" y="2643"/>
                      <a:pt x="1691" y="2223"/>
                      <a:pt x="1906" y="1835"/>
                    </a:cubicBezTo>
                    <a:cubicBezTo>
                      <a:pt x="2126" y="1439"/>
                      <a:pt x="2396" y="925"/>
                      <a:pt x="2387" y="631"/>
                    </a:cubicBezTo>
                    <a:cubicBezTo>
                      <a:pt x="2378" y="328"/>
                      <a:pt x="2139" y="1"/>
                      <a:pt x="1733" y="14"/>
                    </a:cubicBezTo>
                    <a:cubicBezTo>
                      <a:pt x="1369" y="29"/>
                      <a:pt x="1141" y="421"/>
                      <a:pt x="878" y="832"/>
                    </a:cubicBezTo>
                    <a:cubicBezTo>
                      <a:pt x="687" y="1130"/>
                      <a:pt x="533" y="1421"/>
                      <a:pt x="361" y="17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8"/>
              <p:cNvSpPr/>
              <p:nvPr/>
            </p:nvSpPr>
            <p:spPr>
              <a:xfrm>
                <a:off x="1043311" y="3450550"/>
                <a:ext cx="4567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879" extrusionOk="0">
                    <a:moveTo>
                      <a:pt x="626" y="1"/>
                    </a:moveTo>
                    <a:cubicBezTo>
                      <a:pt x="538" y="159"/>
                      <a:pt x="449" y="318"/>
                      <a:pt x="361" y="481"/>
                    </a:cubicBezTo>
                    <a:cubicBezTo>
                      <a:pt x="318" y="555"/>
                      <a:pt x="216" y="719"/>
                      <a:pt x="164" y="855"/>
                    </a:cubicBezTo>
                    <a:cubicBezTo>
                      <a:pt x="1" y="1256"/>
                      <a:pt x="10" y="1840"/>
                      <a:pt x="566" y="1878"/>
                    </a:cubicBezTo>
                    <a:cubicBezTo>
                      <a:pt x="575" y="1878"/>
                      <a:pt x="585" y="1879"/>
                      <a:pt x="595" y="1879"/>
                    </a:cubicBezTo>
                    <a:cubicBezTo>
                      <a:pt x="790" y="1879"/>
                      <a:pt x="1031" y="1753"/>
                      <a:pt x="1186" y="1607"/>
                    </a:cubicBezTo>
                    <a:cubicBezTo>
                      <a:pt x="1383" y="1415"/>
                      <a:pt x="1626" y="1065"/>
                      <a:pt x="1826" y="719"/>
                    </a:cubicBezTo>
                    <a:lnTo>
                      <a:pt x="1826" y="719"/>
                    </a:lnTo>
                    <a:cubicBezTo>
                      <a:pt x="1732" y="740"/>
                      <a:pt x="1645" y="749"/>
                      <a:pt x="1563" y="749"/>
                    </a:cubicBezTo>
                    <a:cubicBezTo>
                      <a:pt x="1038" y="749"/>
                      <a:pt x="764" y="352"/>
                      <a:pt x="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67" name="Google Shape;1867;p38"/>
            <p:cNvSpPr/>
            <p:nvPr/>
          </p:nvSpPr>
          <p:spPr>
            <a:xfrm>
              <a:off x="5928200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8"/>
            <p:cNvSpPr/>
            <p:nvPr/>
          </p:nvSpPr>
          <p:spPr>
            <a:xfrm>
              <a:off x="4175600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8"/>
            <p:cNvSpPr/>
            <p:nvPr/>
          </p:nvSpPr>
          <p:spPr>
            <a:xfrm>
              <a:off x="1965800" y="48997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8"/>
            <p:cNvSpPr/>
            <p:nvPr/>
          </p:nvSpPr>
          <p:spPr>
            <a:xfrm>
              <a:off x="3032600" y="4975918"/>
              <a:ext cx="21600" cy="216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1" name="Google Shape;1871;p38"/>
            <p:cNvGrpSpPr/>
            <p:nvPr/>
          </p:nvGrpSpPr>
          <p:grpSpPr>
            <a:xfrm>
              <a:off x="216500" y="4862425"/>
              <a:ext cx="167400" cy="167400"/>
              <a:chOff x="3216925" y="225750"/>
              <a:chExt cx="167400" cy="167400"/>
            </a:xfrm>
          </p:grpSpPr>
          <p:cxnSp>
            <p:nvCxnSpPr>
              <p:cNvPr id="1872" name="Google Shape;1872;p38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3" name="Google Shape;1873;p38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74" name="Google Shape;1874;p38"/>
            <p:cNvGrpSpPr/>
            <p:nvPr/>
          </p:nvGrpSpPr>
          <p:grpSpPr>
            <a:xfrm>
              <a:off x="4488300" y="4852438"/>
              <a:ext cx="167400" cy="167400"/>
              <a:chOff x="3216925" y="225750"/>
              <a:chExt cx="167400" cy="167400"/>
            </a:xfrm>
          </p:grpSpPr>
          <p:cxnSp>
            <p:nvCxnSpPr>
              <p:cNvPr id="1875" name="Google Shape;1875;p38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6" name="Google Shape;1876;p38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77" name="Google Shape;1877;p38"/>
            <p:cNvGrpSpPr/>
            <p:nvPr/>
          </p:nvGrpSpPr>
          <p:grpSpPr>
            <a:xfrm>
              <a:off x="8806813" y="4852450"/>
              <a:ext cx="167400" cy="167400"/>
              <a:chOff x="3216925" y="225750"/>
              <a:chExt cx="167400" cy="167400"/>
            </a:xfrm>
          </p:grpSpPr>
          <p:cxnSp>
            <p:nvCxnSpPr>
              <p:cNvPr id="1878" name="Google Shape;1878;p38"/>
              <p:cNvCxnSpPr/>
              <p:nvPr/>
            </p:nvCxnSpPr>
            <p:spPr>
              <a:xfrm>
                <a:off x="3300613" y="225750"/>
                <a:ext cx="0" cy="167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9" name="Google Shape;1879;p38"/>
              <p:cNvCxnSpPr/>
              <p:nvPr/>
            </p:nvCxnSpPr>
            <p:spPr>
              <a:xfrm rot="10800000">
                <a:off x="3216925" y="309377"/>
                <a:ext cx="167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880" name="Google Shape;1880;p38"/>
          <p:cNvSpPr/>
          <p:nvPr/>
        </p:nvSpPr>
        <p:spPr>
          <a:xfrm rot="3600076">
            <a:off x="6751344" y="-391116"/>
            <a:ext cx="3345299" cy="3309879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sp>
        <p:nvSpPr>
          <p:cNvPr id="1881" name="Google Shape;1881;p38"/>
          <p:cNvSpPr/>
          <p:nvPr/>
        </p:nvSpPr>
        <p:spPr>
          <a:xfrm rot="3600076">
            <a:off x="-1320681" y="1948884"/>
            <a:ext cx="3345299" cy="3309879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pic>
        <p:nvPicPr>
          <p:cNvPr id="1882" name="Google Shape;1882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1725" y="2459687"/>
            <a:ext cx="2143799" cy="214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32425" y="508337"/>
            <a:ext cx="2143799" cy="2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pen Sans ExtraBold"/>
              <a:buNone/>
              <a:defRPr sz="3500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pen Sans ExtraBold"/>
              <a:buNone/>
              <a:defRPr sz="3500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pen Sans ExtraBold"/>
              <a:buNone/>
              <a:defRPr sz="3500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pen Sans ExtraBold"/>
              <a:buNone/>
              <a:defRPr sz="3500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pen Sans ExtraBold"/>
              <a:buNone/>
              <a:defRPr sz="3500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pen Sans ExtraBold"/>
              <a:buNone/>
              <a:defRPr sz="3500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pen Sans ExtraBold"/>
              <a:buNone/>
              <a:defRPr sz="3500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pen Sans ExtraBold"/>
              <a:buNone/>
              <a:defRPr sz="3500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pen Sans ExtraBold"/>
              <a:buNone/>
              <a:defRPr sz="3500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8" r:id="rId4"/>
    <p:sldLayoutId id="2147483659" r:id="rId5"/>
    <p:sldLayoutId id="2147483665" r:id="rId6"/>
    <p:sldLayoutId id="2147483682" r:id="rId7"/>
    <p:sldLayoutId id="2147483683" r:id="rId8"/>
    <p:sldLayoutId id="214748368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4" name="Google Shape;189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650" y="821200"/>
            <a:ext cx="2143799" cy="2146949"/>
          </a:xfrm>
          <a:prstGeom prst="rect">
            <a:avLst/>
          </a:prstGeom>
          <a:noFill/>
          <a:ln>
            <a:noFill/>
          </a:ln>
        </p:spPr>
      </p:pic>
      <p:sp>
        <p:nvSpPr>
          <p:cNvPr id="1944" name="Google Shape;1944;p42"/>
          <p:cNvSpPr txBox="1">
            <a:spLocks noGrp="1"/>
          </p:cNvSpPr>
          <p:nvPr>
            <p:ph type="ctrTitle"/>
          </p:nvPr>
        </p:nvSpPr>
        <p:spPr>
          <a:xfrm>
            <a:off x="4064975" y="1354500"/>
            <a:ext cx="4359000" cy="20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7200" b="1" dirty="0" err="1" smtClean="0">
                <a:solidFill>
                  <a:schemeClr val="lt2"/>
                </a:solidFill>
                <a:latin typeface="+mj-ea"/>
                <a:ea typeface="+mj-ea"/>
              </a:rPr>
              <a:t>셰비서</a:t>
            </a:r>
            <a:r>
              <a:rPr lang="en-US" altLang="ko-KR" b="1" dirty="0" smtClean="0">
                <a:solidFill>
                  <a:schemeClr val="lt2"/>
                </a:solidFill>
                <a:latin typeface="+mj-ea"/>
                <a:ea typeface="+mj-ea"/>
              </a:rPr>
              <a:t/>
            </a:r>
            <a:br>
              <a:rPr lang="en-US" altLang="ko-KR" b="1" dirty="0" smtClean="0">
                <a:solidFill>
                  <a:schemeClr val="lt2"/>
                </a:solidFill>
                <a:latin typeface="+mj-ea"/>
                <a:ea typeface="+mj-ea"/>
              </a:rPr>
            </a:br>
            <a:r>
              <a:rPr lang="en-US" altLang="ko-KR" b="1" dirty="0">
                <a:solidFill>
                  <a:schemeClr val="lt2"/>
                </a:solidFill>
                <a:latin typeface="+mj-ea"/>
                <a:ea typeface="+mj-ea"/>
              </a:rPr>
              <a:t/>
            </a:r>
            <a:br>
              <a:rPr lang="en-US" altLang="ko-KR" b="1" dirty="0">
                <a:solidFill>
                  <a:schemeClr val="lt2"/>
                </a:solidFill>
                <a:latin typeface="+mj-ea"/>
                <a:ea typeface="+mj-ea"/>
              </a:rPr>
            </a:br>
            <a:r>
              <a:rPr lang="ko-KR" altLang="en-US" sz="2000" b="1" dirty="0" smtClean="0">
                <a:solidFill>
                  <a:schemeClr val="lt2"/>
                </a:solidFill>
                <a:latin typeface="+mj-ea"/>
                <a:ea typeface="+mj-ea"/>
              </a:rPr>
              <a:t>안면인식장애를 위한 동반자</a:t>
            </a:r>
            <a:r>
              <a:rPr lang="en-US" altLang="ko-KR" b="1" dirty="0" smtClean="0">
                <a:solidFill>
                  <a:schemeClr val="lt2"/>
                </a:solidFill>
                <a:latin typeface="+mj-ea"/>
                <a:ea typeface="+mj-ea"/>
              </a:rPr>
              <a:t/>
            </a:r>
            <a:br>
              <a:rPr lang="en-US" altLang="ko-KR" b="1" dirty="0" smtClean="0">
                <a:solidFill>
                  <a:schemeClr val="lt2"/>
                </a:solidFill>
                <a:latin typeface="+mj-ea"/>
                <a:ea typeface="+mj-ea"/>
              </a:rPr>
            </a:br>
            <a:r>
              <a:rPr lang="en-US" altLang="ko-KR" b="1" dirty="0">
                <a:solidFill>
                  <a:schemeClr val="lt2"/>
                </a:solidFill>
                <a:latin typeface="+mj-ea"/>
                <a:ea typeface="+mj-ea"/>
              </a:rPr>
              <a:t/>
            </a:r>
            <a:br>
              <a:rPr lang="en-US" altLang="ko-KR" b="1" dirty="0">
                <a:solidFill>
                  <a:schemeClr val="lt2"/>
                </a:solidFill>
                <a:latin typeface="+mj-ea"/>
                <a:ea typeface="+mj-ea"/>
              </a:rPr>
            </a:br>
            <a:endParaRPr b="1" dirty="0">
              <a:solidFill>
                <a:schemeClr val="lt1"/>
              </a:solidFill>
              <a:latin typeface="+mj-ea"/>
              <a:ea typeface="+mj-ea"/>
            </a:endParaRPr>
          </a:p>
        </p:txBody>
      </p:sp>
      <p:pic>
        <p:nvPicPr>
          <p:cNvPr id="54" name="그림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293" y="1286144"/>
            <a:ext cx="2958755" cy="2852591"/>
          </a:xfrm>
          <a:prstGeom prst="rect">
            <a:avLst/>
          </a:prstGeom>
        </p:spPr>
      </p:pic>
      <p:sp>
        <p:nvSpPr>
          <p:cNvPr id="2" name="부제목 1"/>
          <p:cNvSpPr>
            <a:spLocks noGrp="1"/>
          </p:cNvSpPr>
          <p:nvPr>
            <p:ph type="subTitle" idx="1"/>
          </p:nvPr>
        </p:nvSpPr>
        <p:spPr>
          <a:xfrm>
            <a:off x="4064975" y="3729235"/>
            <a:ext cx="4359000" cy="409500"/>
          </a:xfrm>
        </p:spPr>
        <p:txBody>
          <a:bodyPr/>
          <a:lstStyle/>
          <a:p>
            <a:pPr algn="ctr"/>
            <a:r>
              <a:rPr lang="ko-KR" altLang="en-US" dirty="0" smtClean="0">
                <a:latin typeface="+mj-ea"/>
                <a:ea typeface="+mj-ea"/>
              </a:rPr>
              <a:t>어딜</a:t>
            </a:r>
            <a:r>
              <a:rPr lang="en-US" altLang="ko-KR" dirty="0" smtClean="0">
                <a:latin typeface="+mj-ea"/>
                <a:ea typeface="+mj-ea"/>
              </a:rPr>
              <a:t>!</a:t>
            </a:r>
            <a:r>
              <a:rPr lang="ko-KR" altLang="en-US" dirty="0" smtClean="0">
                <a:latin typeface="+mj-ea"/>
                <a:ea typeface="+mj-ea"/>
              </a:rPr>
              <a:t>개가 조</a:t>
            </a:r>
            <a:endParaRPr lang="ko-KR" altLang="en-US" dirty="0"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p47"/>
          <p:cNvSpPr txBox="1">
            <a:spLocks noGrp="1"/>
          </p:cNvSpPr>
          <p:nvPr>
            <p:ph type="title"/>
          </p:nvPr>
        </p:nvSpPr>
        <p:spPr>
          <a:xfrm>
            <a:off x="890291" y="533374"/>
            <a:ext cx="5886209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latin typeface="+mj-ea"/>
                <a:ea typeface="+mj-ea"/>
              </a:rPr>
              <a:t>제작과정 </a:t>
            </a:r>
            <a:r>
              <a:rPr lang="en-US" altLang="ko-KR" sz="3200" b="1" dirty="0" smtClean="0">
                <a:latin typeface="+mj-ea"/>
                <a:ea typeface="+mj-ea"/>
              </a:rPr>
              <a:t>– </a:t>
            </a:r>
            <a:r>
              <a:rPr lang="en-US" altLang="ko-KR" sz="2000" b="1" dirty="0" smtClean="0">
                <a:latin typeface="+mj-ea"/>
                <a:ea typeface="+mj-ea"/>
              </a:rPr>
              <a:t>1</a:t>
            </a:r>
            <a:r>
              <a:rPr lang="ko-KR" altLang="en-US" sz="2000" b="1" dirty="0" smtClean="0">
                <a:latin typeface="+mj-ea"/>
                <a:ea typeface="+mj-ea"/>
              </a:rPr>
              <a:t>차 하드웨어 모델링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2096" name="Google Shape;20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775" y="3021062"/>
            <a:ext cx="2143799" cy="214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291" y="1215565"/>
            <a:ext cx="3491336" cy="287897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654" y="1215565"/>
            <a:ext cx="2372068" cy="316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69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p47"/>
          <p:cNvSpPr txBox="1">
            <a:spLocks noGrp="1"/>
          </p:cNvSpPr>
          <p:nvPr>
            <p:ph type="title"/>
          </p:nvPr>
        </p:nvSpPr>
        <p:spPr>
          <a:xfrm>
            <a:off x="719999" y="540000"/>
            <a:ext cx="5886209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latin typeface="+mj-ea"/>
                <a:ea typeface="+mj-ea"/>
              </a:rPr>
              <a:t>제작과정 </a:t>
            </a:r>
            <a:r>
              <a:rPr lang="en-US" altLang="ko-KR" sz="3200" b="1" dirty="0" smtClean="0">
                <a:latin typeface="+mj-ea"/>
                <a:ea typeface="+mj-ea"/>
              </a:rPr>
              <a:t>- </a:t>
            </a:r>
            <a:r>
              <a:rPr lang="en-US" altLang="ko-KR" sz="2000" b="1" dirty="0" smtClean="0">
                <a:latin typeface="+mj-ea"/>
                <a:ea typeface="+mj-ea"/>
              </a:rPr>
              <a:t>2</a:t>
            </a:r>
            <a:r>
              <a:rPr lang="ko-KR" altLang="en-US" sz="2000" b="1" dirty="0" smtClean="0">
                <a:latin typeface="+mj-ea"/>
                <a:ea typeface="+mj-ea"/>
              </a:rPr>
              <a:t>차 하드웨어 모델링</a:t>
            </a:r>
            <a:endParaRPr sz="3200" b="1" dirty="0">
              <a:latin typeface="+mj-ea"/>
              <a:ea typeface="+mj-ea"/>
            </a:endParaRPr>
          </a:p>
        </p:txBody>
      </p:sp>
      <p:pic>
        <p:nvPicPr>
          <p:cNvPr id="2096" name="Google Shape;20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775" y="3021062"/>
            <a:ext cx="2143799" cy="214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331" y="1232452"/>
            <a:ext cx="3262225" cy="326222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4365" y="1232454"/>
            <a:ext cx="3208700" cy="32087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023315" y="790998"/>
            <a:ext cx="3382291" cy="409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71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p47"/>
          <p:cNvSpPr txBox="1">
            <a:spLocks noGrp="1"/>
          </p:cNvSpPr>
          <p:nvPr>
            <p:ph type="title"/>
          </p:nvPr>
        </p:nvSpPr>
        <p:spPr>
          <a:xfrm>
            <a:off x="719999" y="540000"/>
            <a:ext cx="5886209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latin typeface="+mj-ea"/>
                <a:ea typeface="+mj-ea"/>
              </a:rPr>
              <a:t>제작과정 </a:t>
            </a:r>
            <a:r>
              <a:rPr lang="en-US" altLang="ko-KR" sz="3200" b="1" dirty="0" smtClean="0">
                <a:latin typeface="+mj-ea"/>
                <a:ea typeface="+mj-ea"/>
              </a:rPr>
              <a:t>– </a:t>
            </a:r>
            <a:r>
              <a:rPr lang="ko-KR" altLang="en-US" sz="2000" b="1" dirty="0" smtClean="0">
                <a:latin typeface="+mj-ea"/>
                <a:ea typeface="+mj-ea"/>
              </a:rPr>
              <a:t>소프트웨어</a:t>
            </a:r>
            <a:endParaRPr sz="3200" b="1" dirty="0">
              <a:latin typeface="+mj-ea"/>
              <a:ea typeface="+mj-ea"/>
            </a:endParaRPr>
          </a:p>
        </p:txBody>
      </p:sp>
      <p:pic>
        <p:nvPicPr>
          <p:cNvPr id="2096" name="Google Shape;20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775" y="3021062"/>
            <a:ext cx="2143799" cy="21469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391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p47"/>
          <p:cNvSpPr txBox="1">
            <a:spLocks noGrp="1"/>
          </p:cNvSpPr>
          <p:nvPr>
            <p:ph type="title"/>
          </p:nvPr>
        </p:nvSpPr>
        <p:spPr>
          <a:xfrm>
            <a:off x="719999" y="540000"/>
            <a:ext cx="5886209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latin typeface="+mj-ea"/>
                <a:ea typeface="+mj-ea"/>
              </a:rPr>
              <a:t>제작과정 </a:t>
            </a:r>
            <a:r>
              <a:rPr lang="en-US" altLang="ko-KR" sz="3200" b="1" dirty="0" smtClean="0">
                <a:latin typeface="+mj-ea"/>
                <a:ea typeface="+mj-ea"/>
              </a:rPr>
              <a:t>– </a:t>
            </a:r>
            <a:r>
              <a:rPr lang="ko-KR" altLang="en-US" sz="2000" b="1" dirty="0" smtClean="0">
                <a:latin typeface="+mj-ea"/>
                <a:ea typeface="+mj-ea"/>
              </a:rPr>
              <a:t>소프트웨어</a:t>
            </a:r>
            <a:endParaRPr sz="3200" b="1" dirty="0">
              <a:latin typeface="+mj-ea"/>
              <a:ea typeface="+mj-ea"/>
            </a:endParaRPr>
          </a:p>
        </p:txBody>
      </p:sp>
      <p:pic>
        <p:nvPicPr>
          <p:cNvPr id="2096" name="Google Shape;20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775" y="3021062"/>
            <a:ext cx="2143799" cy="21469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9662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p47"/>
          <p:cNvSpPr txBox="1">
            <a:spLocks noGrp="1"/>
          </p:cNvSpPr>
          <p:nvPr>
            <p:ph type="title"/>
          </p:nvPr>
        </p:nvSpPr>
        <p:spPr>
          <a:xfrm>
            <a:off x="719999" y="540000"/>
            <a:ext cx="5886209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latin typeface="+mj-ea"/>
                <a:ea typeface="+mj-ea"/>
              </a:rPr>
              <a:t>제작과정 </a:t>
            </a:r>
            <a:r>
              <a:rPr lang="en-US" altLang="ko-KR" sz="3200" b="1" dirty="0" smtClean="0">
                <a:latin typeface="+mj-ea"/>
                <a:ea typeface="+mj-ea"/>
              </a:rPr>
              <a:t>– </a:t>
            </a:r>
            <a:r>
              <a:rPr lang="ko-KR" altLang="en-US" sz="2000" b="1" dirty="0" smtClean="0">
                <a:latin typeface="+mj-ea"/>
                <a:ea typeface="+mj-ea"/>
              </a:rPr>
              <a:t>앞으로의 계획</a:t>
            </a:r>
            <a:endParaRPr sz="3200" b="1" dirty="0"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29710" y="193390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309569" y="1384008"/>
            <a:ext cx="49911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+mn-ea"/>
                <a:ea typeface="+mn-ea"/>
              </a:rPr>
              <a:t>모델링한 케이스 출력</a:t>
            </a:r>
            <a:endParaRPr lang="en-US" altLang="ko-KR" sz="2400" dirty="0" smtClean="0">
              <a:latin typeface="+mn-ea"/>
              <a:ea typeface="+mn-ea"/>
            </a:endParaRPr>
          </a:p>
          <a:p>
            <a:endParaRPr lang="en-US" altLang="ko-KR" sz="2400" dirty="0">
              <a:latin typeface="+mn-ea"/>
              <a:ea typeface="+mn-ea"/>
            </a:endParaRPr>
          </a:p>
          <a:p>
            <a:endParaRPr lang="en-US" altLang="ko-KR" sz="2400" dirty="0">
              <a:latin typeface="+mn-ea"/>
              <a:ea typeface="+mn-ea"/>
            </a:endParaRPr>
          </a:p>
          <a:p>
            <a:r>
              <a:rPr lang="ko-KR" altLang="en-US" sz="2400" dirty="0" smtClean="0">
                <a:latin typeface="+mn-ea"/>
                <a:ea typeface="+mn-ea"/>
              </a:rPr>
              <a:t>케이스와 부품 조립</a:t>
            </a:r>
            <a:endParaRPr lang="en-US" altLang="ko-KR" sz="2400" dirty="0" smtClean="0">
              <a:latin typeface="+mn-ea"/>
              <a:ea typeface="+mn-ea"/>
            </a:endParaRPr>
          </a:p>
          <a:p>
            <a:endParaRPr lang="en-US" altLang="ko-KR" sz="2400" dirty="0" smtClean="0">
              <a:latin typeface="+mn-ea"/>
              <a:ea typeface="+mn-ea"/>
            </a:endParaRPr>
          </a:p>
          <a:p>
            <a:endParaRPr lang="en-US" altLang="ko-KR" sz="2400" dirty="0">
              <a:latin typeface="+mn-ea"/>
              <a:ea typeface="+mn-ea"/>
            </a:endParaRPr>
          </a:p>
          <a:p>
            <a:r>
              <a:rPr lang="ko-KR" altLang="en-US" sz="2400" dirty="0" err="1" smtClean="0">
                <a:latin typeface="+mn-ea"/>
                <a:ea typeface="+mn-ea"/>
              </a:rPr>
              <a:t>라즈베리파이에</a:t>
            </a:r>
            <a:r>
              <a:rPr lang="ko-KR" altLang="en-US" sz="2400" dirty="0" smtClean="0">
                <a:latin typeface="+mn-ea"/>
                <a:ea typeface="+mn-ea"/>
              </a:rPr>
              <a:t> 소프트웨어 이식</a:t>
            </a:r>
            <a:endParaRPr lang="ko-KR" altLang="en-US" sz="2400" dirty="0">
              <a:latin typeface="+mn-ea"/>
              <a:ea typeface="+mn-ea"/>
            </a:endParaRPr>
          </a:p>
        </p:txBody>
      </p:sp>
      <p:grpSp>
        <p:nvGrpSpPr>
          <p:cNvPr id="34" name="Google Shape;14867;p94"/>
          <p:cNvGrpSpPr/>
          <p:nvPr/>
        </p:nvGrpSpPr>
        <p:grpSpPr>
          <a:xfrm>
            <a:off x="1133060" y="1610327"/>
            <a:ext cx="1842652" cy="1992228"/>
            <a:chOff x="2659458" y="1500275"/>
            <a:chExt cx="332261" cy="359232"/>
          </a:xfrm>
        </p:grpSpPr>
        <p:sp>
          <p:nvSpPr>
            <p:cNvPr id="35" name="Google Shape;14868;p94"/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69;p94"/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870;p94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871;p94"/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872;p94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873;p94"/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874;p94"/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875;p94"/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876;p94"/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877;p94"/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4878;p94"/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4879;p94"/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880;p94"/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881;p94"/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882;p94"/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883;p94"/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884;p94"/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885;p94"/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886;p94"/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887;p94"/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4808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+mj-ea"/>
                <a:ea typeface="+mj-ea"/>
              </a:rPr>
              <a:t>보완점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418500" y="1981200"/>
            <a:ext cx="6258650" cy="1209300"/>
          </a:xfrm>
        </p:spPr>
        <p:txBody>
          <a:bodyPr/>
          <a:lstStyle/>
          <a:p>
            <a:pPr marL="139700" indent="0">
              <a:buNone/>
            </a:pPr>
            <a:r>
              <a:rPr lang="ko-KR" altLang="en-US" sz="3600" dirty="0" smtClean="0">
                <a:latin typeface="+mj-ea"/>
                <a:ea typeface="+mj-ea"/>
              </a:rPr>
              <a:t>사용자</a:t>
            </a:r>
            <a:r>
              <a:rPr lang="en-US" altLang="ko-KR" sz="3600" dirty="0" smtClean="0">
                <a:latin typeface="+mj-ea"/>
                <a:ea typeface="+mj-ea"/>
              </a:rPr>
              <a:t> </a:t>
            </a:r>
            <a:r>
              <a:rPr lang="ko-KR" altLang="en-US" sz="3600" dirty="0" smtClean="0">
                <a:latin typeface="+mj-ea"/>
                <a:ea typeface="+mj-ea"/>
              </a:rPr>
              <a:t>친화적인 </a:t>
            </a:r>
            <a:r>
              <a:rPr lang="en-US" altLang="ko-KR" sz="3600" dirty="0" smtClean="0">
                <a:latin typeface="+mj-ea"/>
                <a:ea typeface="+mj-ea"/>
              </a:rPr>
              <a:t>UX Design </a:t>
            </a:r>
            <a:endParaRPr lang="ko-KR" altLang="en-US" sz="3600" dirty="0">
              <a:latin typeface="+mj-ea"/>
              <a:ea typeface="+mj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08855" y="151953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 smtClean="0"/>
              <a:t>무게</a:t>
            </a:r>
            <a:endParaRPr lang="ko-KR" alt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6890975" y="334438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 smtClean="0"/>
              <a:t>부피</a:t>
            </a:r>
            <a:endParaRPr lang="ko-KR" altLang="en-US" sz="1800" dirty="0"/>
          </a:p>
        </p:txBody>
      </p:sp>
      <p:sp>
        <p:nvSpPr>
          <p:cNvPr id="6" name="TextBox 5"/>
          <p:cNvSpPr txBox="1"/>
          <p:nvPr/>
        </p:nvSpPr>
        <p:spPr>
          <a:xfrm>
            <a:off x="3617448" y="3344388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 smtClean="0"/>
              <a:t>사용하기 편한 </a:t>
            </a:r>
            <a:r>
              <a:rPr lang="en-US" altLang="ko-KR" sz="1800" dirty="0" smtClean="0"/>
              <a:t>UI</a:t>
            </a:r>
            <a:endParaRPr lang="ko-KR" altLang="en-US" sz="1800" dirty="0"/>
          </a:p>
        </p:txBody>
      </p:sp>
      <p:sp>
        <p:nvSpPr>
          <p:cNvPr id="7" name="TextBox 6"/>
          <p:cNvSpPr txBox="1"/>
          <p:nvPr/>
        </p:nvSpPr>
        <p:spPr>
          <a:xfrm>
            <a:off x="949225" y="1568449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 smtClean="0"/>
              <a:t>배터리 지속</a:t>
            </a:r>
            <a:endParaRPr lang="ko-KR" altLang="en-US" sz="1800" dirty="0"/>
          </a:p>
        </p:txBody>
      </p:sp>
      <p:sp>
        <p:nvSpPr>
          <p:cNvPr id="8" name="TextBox 7"/>
          <p:cNvSpPr txBox="1"/>
          <p:nvPr/>
        </p:nvSpPr>
        <p:spPr>
          <a:xfrm>
            <a:off x="6594802" y="156844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 err="1" smtClean="0"/>
              <a:t>빠릿함</a:t>
            </a:r>
            <a:endParaRPr lang="ko-KR" altLang="en-US" sz="1800" dirty="0"/>
          </a:p>
        </p:txBody>
      </p:sp>
      <p:sp>
        <p:nvSpPr>
          <p:cNvPr id="10" name="TextBox 9"/>
          <p:cNvSpPr txBox="1"/>
          <p:nvPr/>
        </p:nvSpPr>
        <p:spPr>
          <a:xfrm>
            <a:off x="7677150" y="25867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 smtClean="0"/>
              <a:t>저조도</a:t>
            </a:r>
            <a:endParaRPr lang="ko-KR" alt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949225" y="32828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 smtClean="0"/>
              <a:t>발열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27489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p44"/>
          <p:cNvSpPr txBox="1">
            <a:spLocks noGrp="1"/>
          </p:cNvSpPr>
          <p:nvPr>
            <p:ph type="title"/>
          </p:nvPr>
        </p:nvSpPr>
        <p:spPr>
          <a:xfrm>
            <a:off x="720000" y="1463100"/>
            <a:ext cx="4042500" cy="12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Q&amp;A!</a:t>
            </a:r>
            <a:endParaRPr dirty="0"/>
          </a:p>
        </p:txBody>
      </p:sp>
      <p:sp>
        <p:nvSpPr>
          <p:cNvPr id="1957" name="Google Shape;1957;p44"/>
          <p:cNvSpPr txBox="1">
            <a:spLocks noGrp="1"/>
          </p:cNvSpPr>
          <p:nvPr>
            <p:ph type="subTitle" idx="1"/>
          </p:nvPr>
        </p:nvSpPr>
        <p:spPr>
          <a:xfrm>
            <a:off x="720000" y="2687700"/>
            <a:ext cx="4042500" cy="9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 err="1" smtClean="0">
                <a:latin typeface="+mj-ea"/>
                <a:ea typeface="+mj-ea"/>
              </a:rPr>
              <a:t>질문주세요</a:t>
            </a:r>
            <a:r>
              <a:rPr lang="ko-KR" altLang="en-US" sz="2400" dirty="0" smtClean="0">
                <a:latin typeface="+mj-ea"/>
                <a:ea typeface="+mj-ea"/>
              </a:rPr>
              <a:t> </a:t>
            </a:r>
            <a:r>
              <a:rPr lang="en-US" altLang="ko-KR" sz="2400" dirty="0" smtClean="0">
                <a:latin typeface="+mj-ea"/>
                <a:ea typeface="+mj-ea"/>
              </a:rPr>
              <a:t>!~</a:t>
            </a:r>
            <a:endParaRPr sz="2400" dirty="0">
              <a:latin typeface="+mj-ea"/>
              <a:ea typeface="+mj-ea"/>
            </a:endParaRPr>
          </a:p>
        </p:txBody>
      </p:sp>
      <p:grpSp>
        <p:nvGrpSpPr>
          <p:cNvPr id="1958" name="Google Shape;1958;p44"/>
          <p:cNvGrpSpPr/>
          <p:nvPr/>
        </p:nvGrpSpPr>
        <p:grpSpPr>
          <a:xfrm>
            <a:off x="6277262" y="802146"/>
            <a:ext cx="2146746" cy="2482797"/>
            <a:chOff x="6231334" y="1426986"/>
            <a:chExt cx="1712192" cy="1980218"/>
          </a:xfrm>
        </p:grpSpPr>
        <p:sp>
          <p:nvSpPr>
            <p:cNvPr id="1959" name="Google Shape;1959;p44"/>
            <p:cNvSpPr/>
            <p:nvPr/>
          </p:nvSpPr>
          <p:spPr>
            <a:xfrm>
              <a:off x="7152084" y="1457321"/>
              <a:ext cx="628482" cy="374707"/>
            </a:xfrm>
            <a:custGeom>
              <a:avLst/>
              <a:gdLst/>
              <a:ahLst/>
              <a:cxnLst/>
              <a:rect l="l" t="t" r="r" b="b"/>
              <a:pathLst>
                <a:path w="6174" h="3681" extrusionOk="0">
                  <a:moveTo>
                    <a:pt x="4385" y="1560"/>
                  </a:moveTo>
                  <a:cubicBezTo>
                    <a:pt x="5020" y="1980"/>
                    <a:pt x="5996" y="2354"/>
                    <a:pt x="6150" y="3181"/>
                  </a:cubicBezTo>
                  <a:cubicBezTo>
                    <a:pt x="6173" y="3316"/>
                    <a:pt x="6154" y="3502"/>
                    <a:pt x="6098" y="3680"/>
                  </a:cubicBezTo>
                  <a:cubicBezTo>
                    <a:pt x="4105" y="2676"/>
                    <a:pt x="2036" y="1737"/>
                    <a:pt x="1" y="771"/>
                  </a:cubicBezTo>
                  <a:cubicBezTo>
                    <a:pt x="94" y="515"/>
                    <a:pt x="294" y="355"/>
                    <a:pt x="509" y="271"/>
                  </a:cubicBezTo>
                  <a:cubicBezTo>
                    <a:pt x="1210" y="0"/>
                    <a:pt x="2139" y="533"/>
                    <a:pt x="2695" y="739"/>
                  </a:cubicBezTo>
                  <a:cubicBezTo>
                    <a:pt x="2882" y="426"/>
                    <a:pt x="3143" y="183"/>
                    <a:pt x="3563" y="192"/>
                  </a:cubicBezTo>
                  <a:cubicBezTo>
                    <a:pt x="4245" y="206"/>
                    <a:pt x="4679" y="864"/>
                    <a:pt x="4385" y="15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4"/>
            <p:cNvSpPr/>
            <p:nvPr/>
          </p:nvSpPr>
          <p:spPr>
            <a:xfrm>
              <a:off x="7442001" y="1521555"/>
              <a:ext cx="159309" cy="136914"/>
            </a:xfrm>
            <a:custGeom>
              <a:avLst/>
              <a:gdLst/>
              <a:ahLst/>
              <a:cxnLst/>
              <a:rect l="l" t="t" r="r" b="b"/>
              <a:pathLst>
                <a:path w="1565" h="1345" extrusionOk="0">
                  <a:moveTo>
                    <a:pt x="827" y="9"/>
                  </a:moveTo>
                  <a:cubicBezTo>
                    <a:pt x="1565" y="19"/>
                    <a:pt x="1276" y="1345"/>
                    <a:pt x="552" y="1060"/>
                  </a:cubicBezTo>
                  <a:cubicBezTo>
                    <a:pt x="0" y="845"/>
                    <a:pt x="319" y="0"/>
                    <a:pt x="827" y="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4"/>
            <p:cNvSpPr/>
            <p:nvPr/>
          </p:nvSpPr>
          <p:spPr>
            <a:xfrm>
              <a:off x="6231334" y="1426986"/>
              <a:ext cx="1712192" cy="1980218"/>
            </a:xfrm>
            <a:custGeom>
              <a:avLst/>
              <a:gdLst/>
              <a:ahLst/>
              <a:cxnLst/>
              <a:rect l="l" t="t" r="r" b="b"/>
              <a:pathLst>
                <a:path w="16820" h="19453" extrusionOk="0">
                  <a:moveTo>
                    <a:pt x="5100" y="2718"/>
                  </a:moveTo>
                  <a:cubicBezTo>
                    <a:pt x="5197" y="2461"/>
                    <a:pt x="5376" y="2063"/>
                    <a:pt x="5553" y="1686"/>
                  </a:cubicBezTo>
                  <a:cubicBezTo>
                    <a:pt x="5926" y="910"/>
                    <a:pt x="6229" y="0"/>
                    <a:pt x="6934" y="33"/>
                  </a:cubicBezTo>
                  <a:cubicBezTo>
                    <a:pt x="7285" y="46"/>
                    <a:pt x="7738" y="224"/>
                    <a:pt x="8182" y="401"/>
                  </a:cubicBezTo>
                  <a:cubicBezTo>
                    <a:pt x="8615" y="569"/>
                    <a:pt x="9050" y="803"/>
                    <a:pt x="9456" y="999"/>
                  </a:cubicBezTo>
                  <a:cubicBezTo>
                    <a:pt x="11249" y="1858"/>
                    <a:pt x="12552" y="2652"/>
                    <a:pt x="14415" y="3470"/>
                  </a:cubicBezTo>
                  <a:cubicBezTo>
                    <a:pt x="14826" y="3651"/>
                    <a:pt x="15246" y="3866"/>
                    <a:pt x="15648" y="4086"/>
                  </a:cubicBezTo>
                  <a:cubicBezTo>
                    <a:pt x="16203" y="4389"/>
                    <a:pt x="16796" y="4651"/>
                    <a:pt x="16811" y="5141"/>
                  </a:cubicBezTo>
                  <a:cubicBezTo>
                    <a:pt x="16820" y="5360"/>
                    <a:pt x="16634" y="5677"/>
                    <a:pt x="16507" y="6000"/>
                  </a:cubicBezTo>
                  <a:cubicBezTo>
                    <a:pt x="16382" y="6308"/>
                    <a:pt x="16213" y="6612"/>
                    <a:pt x="16087" y="6869"/>
                  </a:cubicBezTo>
                  <a:cubicBezTo>
                    <a:pt x="15788" y="7489"/>
                    <a:pt x="15507" y="8069"/>
                    <a:pt x="15251" y="8601"/>
                  </a:cubicBezTo>
                  <a:cubicBezTo>
                    <a:pt x="14639" y="9871"/>
                    <a:pt x="14186" y="10983"/>
                    <a:pt x="13649" y="12201"/>
                  </a:cubicBezTo>
                  <a:cubicBezTo>
                    <a:pt x="13145" y="13349"/>
                    <a:pt x="12669" y="14597"/>
                    <a:pt x="12100" y="15806"/>
                  </a:cubicBezTo>
                  <a:cubicBezTo>
                    <a:pt x="11609" y="16838"/>
                    <a:pt x="11128" y="18327"/>
                    <a:pt x="10367" y="18953"/>
                  </a:cubicBezTo>
                  <a:cubicBezTo>
                    <a:pt x="9760" y="19453"/>
                    <a:pt x="8929" y="19149"/>
                    <a:pt x="7938" y="18757"/>
                  </a:cubicBezTo>
                  <a:cubicBezTo>
                    <a:pt x="6005" y="17987"/>
                    <a:pt x="4329" y="17039"/>
                    <a:pt x="2550" y="16203"/>
                  </a:cubicBezTo>
                  <a:cubicBezTo>
                    <a:pt x="2121" y="16002"/>
                    <a:pt x="1626" y="15782"/>
                    <a:pt x="1182" y="15563"/>
                  </a:cubicBezTo>
                  <a:cubicBezTo>
                    <a:pt x="673" y="15311"/>
                    <a:pt x="173" y="15021"/>
                    <a:pt x="89" y="14718"/>
                  </a:cubicBezTo>
                  <a:cubicBezTo>
                    <a:pt x="1" y="14414"/>
                    <a:pt x="253" y="13812"/>
                    <a:pt x="477" y="13298"/>
                  </a:cubicBezTo>
                  <a:cubicBezTo>
                    <a:pt x="715" y="12766"/>
                    <a:pt x="958" y="12257"/>
                    <a:pt x="1169" y="11809"/>
                  </a:cubicBezTo>
                  <a:cubicBezTo>
                    <a:pt x="2550" y="8871"/>
                    <a:pt x="3779" y="5724"/>
                    <a:pt x="5085" y="2750"/>
                  </a:cubicBezTo>
                  <a:cubicBezTo>
                    <a:pt x="5091" y="2736"/>
                    <a:pt x="5095" y="2727"/>
                    <a:pt x="5100" y="27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4"/>
            <p:cNvSpPr/>
            <p:nvPr/>
          </p:nvSpPr>
          <p:spPr>
            <a:xfrm>
              <a:off x="6979030" y="3236923"/>
              <a:ext cx="77568" cy="67592"/>
            </a:xfrm>
            <a:custGeom>
              <a:avLst/>
              <a:gdLst/>
              <a:ahLst/>
              <a:cxnLst/>
              <a:rect l="l" t="t" r="r" b="b"/>
              <a:pathLst>
                <a:path w="762" h="664" extrusionOk="0">
                  <a:moveTo>
                    <a:pt x="757" y="337"/>
                  </a:moveTo>
                  <a:cubicBezTo>
                    <a:pt x="762" y="664"/>
                    <a:pt x="1" y="304"/>
                    <a:pt x="253" y="104"/>
                  </a:cubicBezTo>
                  <a:cubicBezTo>
                    <a:pt x="384" y="0"/>
                    <a:pt x="664" y="211"/>
                    <a:pt x="757" y="3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4"/>
            <p:cNvSpPr/>
            <p:nvPr/>
          </p:nvSpPr>
          <p:spPr>
            <a:xfrm>
              <a:off x="7074617" y="3282120"/>
              <a:ext cx="143226" cy="64742"/>
            </a:xfrm>
            <a:custGeom>
              <a:avLst/>
              <a:gdLst/>
              <a:ahLst/>
              <a:cxnLst/>
              <a:rect l="l" t="t" r="r" b="b"/>
              <a:pathLst>
                <a:path w="1407" h="636" extrusionOk="0">
                  <a:moveTo>
                    <a:pt x="113" y="379"/>
                  </a:moveTo>
                  <a:cubicBezTo>
                    <a:pt x="66" y="328"/>
                    <a:pt x="1" y="196"/>
                    <a:pt x="107" y="112"/>
                  </a:cubicBezTo>
                  <a:cubicBezTo>
                    <a:pt x="247" y="0"/>
                    <a:pt x="589" y="131"/>
                    <a:pt x="729" y="159"/>
                  </a:cubicBezTo>
                  <a:cubicBezTo>
                    <a:pt x="906" y="192"/>
                    <a:pt x="1247" y="178"/>
                    <a:pt x="1312" y="364"/>
                  </a:cubicBezTo>
                  <a:cubicBezTo>
                    <a:pt x="1406" y="636"/>
                    <a:pt x="892" y="580"/>
                    <a:pt x="715" y="552"/>
                  </a:cubicBezTo>
                  <a:cubicBezTo>
                    <a:pt x="622" y="537"/>
                    <a:pt x="533" y="515"/>
                    <a:pt x="454" y="500"/>
                  </a:cubicBezTo>
                  <a:cubicBezTo>
                    <a:pt x="318" y="472"/>
                    <a:pt x="201" y="472"/>
                    <a:pt x="113" y="37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4"/>
            <p:cNvSpPr/>
            <p:nvPr/>
          </p:nvSpPr>
          <p:spPr>
            <a:xfrm>
              <a:off x="7361684" y="3008288"/>
              <a:ext cx="71867" cy="81436"/>
            </a:xfrm>
            <a:custGeom>
              <a:avLst/>
              <a:gdLst/>
              <a:ahLst/>
              <a:cxnLst/>
              <a:rect l="l" t="t" r="r" b="b"/>
              <a:pathLst>
                <a:path w="706" h="800" extrusionOk="0">
                  <a:moveTo>
                    <a:pt x="0" y="729"/>
                  </a:moveTo>
                  <a:cubicBezTo>
                    <a:pt x="19" y="580"/>
                    <a:pt x="179" y="384"/>
                    <a:pt x="347" y="201"/>
                  </a:cubicBezTo>
                  <a:cubicBezTo>
                    <a:pt x="416" y="127"/>
                    <a:pt x="533" y="1"/>
                    <a:pt x="612" y="57"/>
                  </a:cubicBezTo>
                  <a:cubicBezTo>
                    <a:pt x="705" y="127"/>
                    <a:pt x="593" y="285"/>
                    <a:pt x="552" y="347"/>
                  </a:cubicBezTo>
                  <a:cubicBezTo>
                    <a:pt x="425" y="529"/>
                    <a:pt x="235" y="725"/>
                    <a:pt x="103" y="800"/>
                  </a:cubicBezTo>
                  <a:cubicBezTo>
                    <a:pt x="66" y="800"/>
                    <a:pt x="19" y="762"/>
                    <a:pt x="0" y="7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4"/>
            <p:cNvSpPr/>
            <p:nvPr/>
          </p:nvSpPr>
          <p:spPr>
            <a:xfrm>
              <a:off x="7374103" y="2918097"/>
              <a:ext cx="52323" cy="56089"/>
            </a:xfrm>
            <a:custGeom>
              <a:avLst/>
              <a:gdLst/>
              <a:ahLst/>
              <a:cxnLst/>
              <a:rect l="l" t="t" r="r" b="b"/>
              <a:pathLst>
                <a:path w="514" h="551" extrusionOk="0">
                  <a:moveTo>
                    <a:pt x="219" y="533"/>
                  </a:moveTo>
                  <a:cubicBezTo>
                    <a:pt x="1" y="429"/>
                    <a:pt x="299" y="0"/>
                    <a:pt x="449" y="130"/>
                  </a:cubicBezTo>
                  <a:cubicBezTo>
                    <a:pt x="514" y="186"/>
                    <a:pt x="449" y="449"/>
                    <a:pt x="341" y="527"/>
                  </a:cubicBezTo>
                  <a:cubicBezTo>
                    <a:pt x="303" y="550"/>
                    <a:pt x="257" y="546"/>
                    <a:pt x="219" y="5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4"/>
            <p:cNvSpPr/>
            <p:nvPr/>
          </p:nvSpPr>
          <p:spPr>
            <a:xfrm>
              <a:off x="7441492" y="2883283"/>
              <a:ext cx="32982" cy="57718"/>
            </a:xfrm>
            <a:custGeom>
              <a:avLst/>
              <a:gdLst/>
              <a:ahLst/>
              <a:cxnLst/>
              <a:rect l="l" t="t" r="r" b="b"/>
              <a:pathLst>
                <a:path w="324" h="567" extrusionOk="0">
                  <a:moveTo>
                    <a:pt x="89" y="528"/>
                  </a:moveTo>
                  <a:cubicBezTo>
                    <a:pt x="11" y="500"/>
                    <a:pt x="1" y="379"/>
                    <a:pt x="39" y="263"/>
                  </a:cubicBezTo>
                  <a:cubicBezTo>
                    <a:pt x="71" y="164"/>
                    <a:pt x="173" y="0"/>
                    <a:pt x="263" y="67"/>
                  </a:cubicBezTo>
                  <a:cubicBezTo>
                    <a:pt x="305" y="99"/>
                    <a:pt x="324" y="197"/>
                    <a:pt x="296" y="295"/>
                  </a:cubicBezTo>
                  <a:cubicBezTo>
                    <a:pt x="263" y="407"/>
                    <a:pt x="192" y="566"/>
                    <a:pt x="89" y="5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4"/>
            <p:cNvSpPr/>
            <p:nvPr/>
          </p:nvSpPr>
          <p:spPr>
            <a:xfrm>
              <a:off x="7786583" y="2103727"/>
              <a:ext cx="69017" cy="98029"/>
            </a:xfrm>
            <a:custGeom>
              <a:avLst/>
              <a:gdLst/>
              <a:ahLst/>
              <a:cxnLst/>
              <a:rect l="l" t="t" r="r" b="b"/>
              <a:pathLst>
                <a:path w="678" h="963" extrusionOk="0">
                  <a:moveTo>
                    <a:pt x="5" y="898"/>
                  </a:moveTo>
                  <a:cubicBezTo>
                    <a:pt x="1" y="729"/>
                    <a:pt x="141" y="486"/>
                    <a:pt x="296" y="258"/>
                  </a:cubicBezTo>
                  <a:cubicBezTo>
                    <a:pt x="361" y="156"/>
                    <a:pt x="468" y="1"/>
                    <a:pt x="561" y="48"/>
                  </a:cubicBezTo>
                  <a:cubicBezTo>
                    <a:pt x="678" y="104"/>
                    <a:pt x="585" y="305"/>
                    <a:pt x="548" y="374"/>
                  </a:cubicBezTo>
                  <a:cubicBezTo>
                    <a:pt x="440" y="598"/>
                    <a:pt x="268" y="850"/>
                    <a:pt x="132" y="958"/>
                  </a:cubicBezTo>
                  <a:cubicBezTo>
                    <a:pt x="95" y="963"/>
                    <a:pt x="33" y="935"/>
                    <a:pt x="5" y="8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4"/>
            <p:cNvSpPr/>
            <p:nvPr/>
          </p:nvSpPr>
          <p:spPr>
            <a:xfrm>
              <a:off x="7788110" y="2030129"/>
              <a:ext cx="53850" cy="62808"/>
            </a:xfrm>
            <a:custGeom>
              <a:avLst/>
              <a:gdLst/>
              <a:ahLst/>
              <a:cxnLst/>
              <a:rect l="l" t="t" r="r" b="b"/>
              <a:pathLst>
                <a:path w="529" h="617" extrusionOk="0">
                  <a:moveTo>
                    <a:pt x="257" y="607"/>
                  </a:moveTo>
                  <a:cubicBezTo>
                    <a:pt x="0" y="532"/>
                    <a:pt x="257" y="0"/>
                    <a:pt x="444" y="122"/>
                  </a:cubicBezTo>
                  <a:cubicBezTo>
                    <a:pt x="528" y="173"/>
                    <a:pt x="500" y="472"/>
                    <a:pt x="397" y="575"/>
                  </a:cubicBezTo>
                  <a:cubicBezTo>
                    <a:pt x="360" y="612"/>
                    <a:pt x="304" y="616"/>
                    <a:pt x="257" y="6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4"/>
            <p:cNvSpPr/>
            <p:nvPr/>
          </p:nvSpPr>
          <p:spPr>
            <a:xfrm>
              <a:off x="7865984" y="1933524"/>
              <a:ext cx="32982" cy="63418"/>
            </a:xfrm>
            <a:custGeom>
              <a:avLst/>
              <a:gdLst/>
              <a:ahLst/>
              <a:cxnLst/>
              <a:rect l="l" t="t" r="r" b="b"/>
              <a:pathLst>
                <a:path w="324" h="623" extrusionOk="0">
                  <a:moveTo>
                    <a:pt x="127" y="599"/>
                  </a:moveTo>
                  <a:cubicBezTo>
                    <a:pt x="33" y="585"/>
                    <a:pt x="1" y="449"/>
                    <a:pt x="24" y="315"/>
                  </a:cubicBezTo>
                  <a:cubicBezTo>
                    <a:pt x="38" y="203"/>
                    <a:pt x="122" y="1"/>
                    <a:pt x="234" y="57"/>
                  </a:cubicBezTo>
                  <a:cubicBezTo>
                    <a:pt x="285" y="85"/>
                    <a:pt x="324" y="188"/>
                    <a:pt x="309" y="305"/>
                  </a:cubicBezTo>
                  <a:cubicBezTo>
                    <a:pt x="290" y="436"/>
                    <a:pt x="248" y="623"/>
                    <a:pt x="127" y="5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4"/>
            <p:cNvSpPr/>
            <p:nvPr/>
          </p:nvSpPr>
          <p:spPr>
            <a:xfrm>
              <a:off x="6391969" y="2596726"/>
              <a:ext cx="69628" cy="99454"/>
            </a:xfrm>
            <a:custGeom>
              <a:avLst/>
              <a:gdLst/>
              <a:ahLst/>
              <a:cxnLst/>
              <a:rect l="l" t="t" r="r" b="b"/>
              <a:pathLst>
                <a:path w="684" h="977" extrusionOk="0">
                  <a:moveTo>
                    <a:pt x="683" y="70"/>
                  </a:moveTo>
                  <a:cubicBezTo>
                    <a:pt x="683" y="238"/>
                    <a:pt x="543" y="486"/>
                    <a:pt x="388" y="720"/>
                  </a:cubicBezTo>
                  <a:cubicBezTo>
                    <a:pt x="323" y="817"/>
                    <a:pt x="211" y="976"/>
                    <a:pt x="117" y="929"/>
                  </a:cubicBezTo>
                  <a:cubicBezTo>
                    <a:pt x="1" y="869"/>
                    <a:pt x="99" y="668"/>
                    <a:pt x="132" y="598"/>
                  </a:cubicBezTo>
                  <a:cubicBezTo>
                    <a:pt x="239" y="369"/>
                    <a:pt x="416" y="117"/>
                    <a:pt x="552" y="9"/>
                  </a:cubicBezTo>
                  <a:cubicBezTo>
                    <a:pt x="589" y="0"/>
                    <a:pt x="655" y="33"/>
                    <a:pt x="683" y="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4"/>
            <p:cNvSpPr/>
            <p:nvPr/>
          </p:nvSpPr>
          <p:spPr>
            <a:xfrm>
              <a:off x="6427700" y="2682235"/>
              <a:ext cx="54257" cy="63316"/>
            </a:xfrm>
            <a:custGeom>
              <a:avLst/>
              <a:gdLst/>
              <a:ahLst/>
              <a:cxnLst/>
              <a:rect l="l" t="t" r="r" b="b"/>
              <a:pathLst>
                <a:path w="533" h="622" extrusionOk="0">
                  <a:moveTo>
                    <a:pt x="271" y="14"/>
                  </a:moveTo>
                  <a:cubicBezTo>
                    <a:pt x="533" y="89"/>
                    <a:pt x="276" y="622"/>
                    <a:pt x="84" y="505"/>
                  </a:cubicBezTo>
                  <a:cubicBezTo>
                    <a:pt x="0" y="449"/>
                    <a:pt x="28" y="145"/>
                    <a:pt x="130" y="42"/>
                  </a:cubicBezTo>
                  <a:cubicBezTo>
                    <a:pt x="173" y="5"/>
                    <a:pt x="229" y="1"/>
                    <a:pt x="271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4"/>
            <p:cNvSpPr/>
            <p:nvPr/>
          </p:nvSpPr>
          <p:spPr>
            <a:xfrm>
              <a:off x="6345448" y="2810193"/>
              <a:ext cx="33389" cy="63724"/>
            </a:xfrm>
            <a:custGeom>
              <a:avLst/>
              <a:gdLst/>
              <a:ahLst/>
              <a:cxnLst/>
              <a:rect l="l" t="t" r="r" b="b"/>
              <a:pathLst>
                <a:path w="328" h="626" extrusionOk="0">
                  <a:moveTo>
                    <a:pt x="201" y="18"/>
                  </a:moveTo>
                  <a:cubicBezTo>
                    <a:pt x="294" y="37"/>
                    <a:pt x="328" y="173"/>
                    <a:pt x="304" y="313"/>
                  </a:cubicBezTo>
                  <a:cubicBezTo>
                    <a:pt x="285" y="420"/>
                    <a:pt x="201" y="625"/>
                    <a:pt x="89" y="569"/>
                  </a:cubicBezTo>
                  <a:cubicBezTo>
                    <a:pt x="37" y="541"/>
                    <a:pt x="0" y="434"/>
                    <a:pt x="14" y="322"/>
                  </a:cubicBezTo>
                  <a:cubicBezTo>
                    <a:pt x="28" y="186"/>
                    <a:pt x="76" y="0"/>
                    <a:pt x="201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4"/>
            <p:cNvSpPr/>
            <p:nvPr/>
          </p:nvSpPr>
          <p:spPr>
            <a:xfrm>
              <a:off x="6969563" y="1491016"/>
              <a:ext cx="105663" cy="58634"/>
            </a:xfrm>
            <a:custGeom>
              <a:avLst/>
              <a:gdLst/>
              <a:ahLst/>
              <a:cxnLst/>
              <a:rect l="l" t="t" r="r" b="b"/>
              <a:pathLst>
                <a:path w="1038" h="576" extrusionOk="0">
                  <a:moveTo>
                    <a:pt x="1" y="141"/>
                  </a:moveTo>
                  <a:cubicBezTo>
                    <a:pt x="98" y="57"/>
                    <a:pt x="229" y="5"/>
                    <a:pt x="346" y="1"/>
                  </a:cubicBezTo>
                  <a:cubicBezTo>
                    <a:pt x="505" y="1"/>
                    <a:pt x="1037" y="132"/>
                    <a:pt x="930" y="361"/>
                  </a:cubicBezTo>
                  <a:cubicBezTo>
                    <a:pt x="831" y="576"/>
                    <a:pt x="29" y="421"/>
                    <a:pt x="1" y="1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4"/>
            <p:cNvSpPr/>
            <p:nvPr/>
          </p:nvSpPr>
          <p:spPr>
            <a:xfrm>
              <a:off x="6836922" y="1481549"/>
              <a:ext cx="84693" cy="72376"/>
            </a:xfrm>
            <a:custGeom>
              <a:avLst/>
              <a:gdLst/>
              <a:ahLst/>
              <a:cxnLst/>
              <a:rect l="l" t="t" r="r" b="b"/>
              <a:pathLst>
                <a:path w="832" h="711" extrusionOk="0">
                  <a:moveTo>
                    <a:pt x="823" y="384"/>
                  </a:moveTo>
                  <a:cubicBezTo>
                    <a:pt x="692" y="533"/>
                    <a:pt x="435" y="710"/>
                    <a:pt x="308" y="617"/>
                  </a:cubicBezTo>
                  <a:cubicBezTo>
                    <a:pt x="0" y="402"/>
                    <a:pt x="832" y="1"/>
                    <a:pt x="823" y="3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4"/>
            <p:cNvSpPr/>
            <p:nvPr/>
          </p:nvSpPr>
          <p:spPr>
            <a:xfrm>
              <a:off x="6935767" y="1549549"/>
              <a:ext cx="49981" cy="43365"/>
            </a:xfrm>
            <a:custGeom>
              <a:avLst/>
              <a:gdLst/>
              <a:ahLst/>
              <a:cxnLst/>
              <a:rect l="l" t="t" r="r" b="b"/>
              <a:pathLst>
                <a:path w="491" h="426" extrusionOk="0">
                  <a:moveTo>
                    <a:pt x="491" y="192"/>
                  </a:moveTo>
                  <a:cubicBezTo>
                    <a:pt x="473" y="229"/>
                    <a:pt x="463" y="262"/>
                    <a:pt x="477" y="290"/>
                  </a:cubicBezTo>
                  <a:cubicBezTo>
                    <a:pt x="342" y="411"/>
                    <a:pt x="182" y="426"/>
                    <a:pt x="5" y="309"/>
                  </a:cubicBezTo>
                  <a:cubicBezTo>
                    <a:pt x="1" y="271"/>
                    <a:pt x="10" y="234"/>
                    <a:pt x="1" y="201"/>
                  </a:cubicBezTo>
                  <a:cubicBezTo>
                    <a:pt x="137" y="75"/>
                    <a:pt x="351" y="1"/>
                    <a:pt x="491" y="1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4"/>
            <p:cNvSpPr/>
            <p:nvPr/>
          </p:nvSpPr>
          <p:spPr>
            <a:xfrm>
              <a:off x="6440933" y="1636992"/>
              <a:ext cx="1294832" cy="1559601"/>
            </a:xfrm>
            <a:custGeom>
              <a:avLst/>
              <a:gdLst/>
              <a:ahLst/>
              <a:cxnLst/>
              <a:rect l="l" t="t" r="r" b="b"/>
              <a:pathLst>
                <a:path w="12720" h="15321" extrusionOk="0">
                  <a:moveTo>
                    <a:pt x="4110" y="2186"/>
                  </a:moveTo>
                  <a:cubicBezTo>
                    <a:pt x="4190" y="1976"/>
                    <a:pt x="4334" y="1659"/>
                    <a:pt x="4474" y="1355"/>
                  </a:cubicBezTo>
                  <a:cubicBezTo>
                    <a:pt x="4773" y="729"/>
                    <a:pt x="5026" y="0"/>
                    <a:pt x="5543" y="6"/>
                  </a:cubicBezTo>
                  <a:cubicBezTo>
                    <a:pt x="5806" y="6"/>
                    <a:pt x="6132" y="136"/>
                    <a:pt x="6459" y="263"/>
                  </a:cubicBezTo>
                  <a:cubicBezTo>
                    <a:pt x="6776" y="384"/>
                    <a:pt x="7089" y="556"/>
                    <a:pt x="7388" y="696"/>
                  </a:cubicBezTo>
                  <a:cubicBezTo>
                    <a:pt x="8691" y="1327"/>
                    <a:pt x="9634" y="1920"/>
                    <a:pt x="10989" y="2517"/>
                  </a:cubicBezTo>
                  <a:cubicBezTo>
                    <a:pt x="11287" y="2648"/>
                    <a:pt x="11595" y="2808"/>
                    <a:pt x="11885" y="2970"/>
                  </a:cubicBezTo>
                  <a:cubicBezTo>
                    <a:pt x="12291" y="3194"/>
                    <a:pt x="12720" y="3386"/>
                    <a:pt x="12716" y="3774"/>
                  </a:cubicBezTo>
                  <a:cubicBezTo>
                    <a:pt x="12716" y="3946"/>
                    <a:pt x="12571" y="4208"/>
                    <a:pt x="12463" y="4465"/>
                  </a:cubicBezTo>
                  <a:cubicBezTo>
                    <a:pt x="12366" y="4713"/>
                    <a:pt x="12230" y="4955"/>
                    <a:pt x="12132" y="5165"/>
                  </a:cubicBezTo>
                  <a:cubicBezTo>
                    <a:pt x="11894" y="5665"/>
                    <a:pt x="11670" y="6131"/>
                    <a:pt x="11465" y="6562"/>
                  </a:cubicBezTo>
                  <a:cubicBezTo>
                    <a:pt x="10974" y="7584"/>
                    <a:pt x="10605" y="8480"/>
                    <a:pt x="10176" y="9461"/>
                  </a:cubicBezTo>
                  <a:cubicBezTo>
                    <a:pt x="9765" y="10385"/>
                    <a:pt x="9382" y="11390"/>
                    <a:pt x="8920" y="12366"/>
                  </a:cubicBezTo>
                  <a:cubicBezTo>
                    <a:pt x="8532" y="13196"/>
                    <a:pt x="8135" y="14392"/>
                    <a:pt x="7552" y="14911"/>
                  </a:cubicBezTo>
                  <a:cubicBezTo>
                    <a:pt x="7089" y="15321"/>
                    <a:pt x="6478" y="15107"/>
                    <a:pt x="5758" y="14821"/>
                  </a:cubicBezTo>
                  <a:cubicBezTo>
                    <a:pt x="4349" y="14266"/>
                    <a:pt x="3134" y="13560"/>
                    <a:pt x="1836" y="12949"/>
                  </a:cubicBezTo>
                  <a:cubicBezTo>
                    <a:pt x="1528" y="12804"/>
                    <a:pt x="1164" y="12646"/>
                    <a:pt x="841" y="12482"/>
                  </a:cubicBezTo>
                  <a:cubicBezTo>
                    <a:pt x="472" y="12295"/>
                    <a:pt x="113" y="12081"/>
                    <a:pt x="56" y="11842"/>
                  </a:cubicBezTo>
                  <a:cubicBezTo>
                    <a:pt x="0" y="11605"/>
                    <a:pt x="207" y="11118"/>
                    <a:pt x="384" y="10708"/>
                  </a:cubicBezTo>
                  <a:cubicBezTo>
                    <a:pt x="575" y="10278"/>
                    <a:pt x="771" y="9868"/>
                    <a:pt x="940" y="9508"/>
                  </a:cubicBezTo>
                  <a:cubicBezTo>
                    <a:pt x="2046" y="7135"/>
                    <a:pt x="3045" y="4605"/>
                    <a:pt x="4101" y="2209"/>
                  </a:cubicBezTo>
                  <a:cubicBezTo>
                    <a:pt x="4105" y="2200"/>
                    <a:pt x="4105" y="2196"/>
                    <a:pt x="4110" y="21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4"/>
            <p:cNvSpPr/>
            <p:nvPr/>
          </p:nvSpPr>
          <p:spPr>
            <a:xfrm>
              <a:off x="6976180" y="1722501"/>
              <a:ext cx="149333" cy="142309"/>
            </a:xfrm>
            <a:custGeom>
              <a:avLst/>
              <a:gdLst/>
              <a:ahLst/>
              <a:cxnLst/>
              <a:rect l="l" t="t" r="r" b="b"/>
              <a:pathLst>
                <a:path w="1467" h="1398" extrusionOk="0">
                  <a:moveTo>
                    <a:pt x="407" y="716"/>
                  </a:moveTo>
                  <a:cubicBezTo>
                    <a:pt x="537" y="627"/>
                    <a:pt x="664" y="487"/>
                    <a:pt x="809" y="365"/>
                  </a:cubicBezTo>
                  <a:cubicBezTo>
                    <a:pt x="930" y="259"/>
                    <a:pt x="1084" y="90"/>
                    <a:pt x="1248" y="43"/>
                  </a:cubicBezTo>
                  <a:cubicBezTo>
                    <a:pt x="1332" y="15"/>
                    <a:pt x="1429" y="80"/>
                    <a:pt x="1438" y="151"/>
                  </a:cubicBezTo>
                  <a:cubicBezTo>
                    <a:pt x="1466" y="324"/>
                    <a:pt x="1084" y="660"/>
                    <a:pt x="1005" y="757"/>
                  </a:cubicBezTo>
                  <a:cubicBezTo>
                    <a:pt x="818" y="968"/>
                    <a:pt x="682" y="1160"/>
                    <a:pt x="509" y="1290"/>
                  </a:cubicBezTo>
                  <a:cubicBezTo>
                    <a:pt x="444" y="1337"/>
                    <a:pt x="323" y="1397"/>
                    <a:pt x="253" y="1388"/>
                  </a:cubicBezTo>
                  <a:cubicBezTo>
                    <a:pt x="1" y="1365"/>
                    <a:pt x="5" y="832"/>
                    <a:pt x="5" y="529"/>
                  </a:cubicBezTo>
                  <a:cubicBezTo>
                    <a:pt x="5" y="360"/>
                    <a:pt x="24" y="15"/>
                    <a:pt x="183" y="11"/>
                  </a:cubicBezTo>
                  <a:cubicBezTo>
                    <a:pt x="412" y="1"/>
                    <a:pt x="388" y="492"/>
                    <a:pt x="407" y="7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4"/>
            <p:cNvSpPr/>
            <p:nvPr/>
          </p:nvSpPr>
          <p:spPr>
            <a:xfrm>
              <a:off x="6779814" y="2128057"/>
              <a:ext cx="149944" cy="142106"/>
            </a:xfrm>
            <a:custGeom>
              <a:avLst/>
              <a:gdLst/>
              <a:ahLst/>
              <a:cxnLst/>
              <a:rect l="l" t="t" r="r" b="b"/>
              <a:pathLst>
                <a:path w="1473" h="1396" extrusionOk="0">
                  <a:moveTo>
                    <a:pt x="412" y="715"/>
                  </a:moveTo>
                  <a:cubicBezTo>
                    <a:pt x="538" y="622"/>
                    <a:pt x="664" y="486"/>
                    <a:pt x="809" y="359"/>
                  </a:cubicBezTo>
                  <a:cubicBezTo>
                    <a:pt x="930" y="257"/>
                    <a:pt x="1089" y="89"/>
                    <a:pt x="1248" y="42"/>
                  </a:cubicBezTo>
                  <a:cubicBezTo>
                    <a:pt x="1332" y="14"/>
                    <a:pt x="1430" y="75"/>
                    <a:pt x="1444" y="150"/>
                  </a:cubicBezTo>
                  <a:cubicBezTo>
                    <a:pt x="1472" y="322"/>
                    <a:pt x="1089" y="659"/>
                    <a:pt x="1005" y="752"/>
                  </a:cubicBezTo>
                  <a:cubicBezTo>
                    <a:pt x="818" y="962"/>
                    <a:pt x="683" y="1158"/>
                    <a:pt x="515" y="1284"/>
                  </a:cubicBezTo>
                  <a:cubicBezTo>
                    <a:pt x="449" y="1335"/>
                    <a:pt x="328" y="1396"/>
                    <a:pt x="253" y="1387"/>
                  </a:cubicBezTo>
                  <a:cubicBezTo>
                    <a:pt x="1" y="1359"/>
                    <a:pt x="5" y="831"/>
                    <a:pt x="5" y="527"/>
                  </a:cubicBezTo>
                  <a:cubicBezTo>
                    <a:pt x="5" y="359"/>
                    <a:pt x="24" y="14"/>
                    <a:pt x="184" y="10"/>
                  </a:cubicBezTo>
                  <a:cubicBezTo>
                    <a:pt x="412" y="1"/>
                    <a:pt x="389" y="490"/>
                    <a:pt x="412" y="7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4"/>
            <p:cNvSpPr/>
            <p:nvPr/>
          </p:nvSpPr>
          <p:spPr>
            <a:xfrm>
              <a:off x="6852599" y="1936374"/>
              <a:ext cx="162261" cy="137627"/>
            </a:xfrm>
            <a:custGeom>
              <a:avLst/>
              <a:gdLst/>
              <a:ahLst/>
              <a:cxnLst/>
              <a:rect l="l" t="t" r="r" b="b"/>
              <a:pathLst>
                <a:path w="1594" h="1352" extrusionOk="0">
                  <a:moveTo>
                    <a:pt x="342" y="785"/>
                  </a:moveTo>
                  <a:cubicBezTo>
                    <a:pt x="491" y="688"/>
                    <a:pt x="650" y="520"/>
                    <a:pt x="841" y="384"/>
                  </a:cubicBezTo>
                  <a:cubicBezTo>
                    <a:pt x="1027" y="244"/>
                    <a:pt x="1210" y="81"/>
                    <a:pt x="1406" y="25"/>
                  </a:cubicBezTo>
                  <a:cubicBezTo>
                    <a:pt x="1486" y="1"/>
                    <a:pt x="1565" y="81"/>
                    <a:pt x="1574" y="132"/>
                  </a:cubicBezTo>
                  <a:cubicBezTo>
                    <a:pt x="1593" y="268"/>
                    <a:pt x="1355" y="445"/>
                    <a:pt x="1303" y="487"/>
                  </a:cubicBezTo>
                  <a:cubicBezTo>
                    <a:pt x="1023" y="729"/>
                    <a:pt x="921" y="837"/>
                    <a:pt x="626" y="1057"/>
                  </a:cubicBezTo>
                  <a:cubicBezTo>
                    <a:pt x="477" y="1164"/>
                    <a:pt x="202" y="1351"/>
                    <a:pt x="70" y="1117"/>
                  </a:cubicBezTo>
                  <a:cubicBezTo>
                    <a:pt x="1" y="992"/>
                    <a:pt x="19" y="701"/>
                    <a:pt x="38" y="505"/>
                  </a:cubicBezTo>
                  <a:cubicBezTo>
                    <a:pt x="61" y="324"/>
                    <a:pt x="113" y="137"/>
                    <a:pt x="253" y="175"/>
                  </a:cubicBezTo>
                  <a:cubicBezTo>
                    <a:pt x="402" y="216"/>
                    <a:pt x="333" y="585"/>
                    <a:pt x="342" y="7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4"/>
            <p:cNvSpPr/>
            <p:nvPr/>
          </p:nvSpPr>
          <p:spPr>
            <a:xfrm>
              <a:off x="6586910" y="2517325"/>
              <a:ext cx="162159" cy="137016"/>
            </a:xfrm>
            <a:custGeom>
              <a:avLst/>
              <a:gdLst/>
              <a:ahLst/>
              <a:cxnLst/>
              <a:rect l="l" t="t" r="r" b="b"/>
              <a:pathLst>
                <a:path w="1593" h="1346" extrusionOk="0">
                  <a:moveTo>
                    <a:pt x="337" y="785"/>
                  </a:moveTo>
                  <a:cubicBezTo>
                    <a:pt x="486" y="682"/>
                    <a:pt x="650" y="519"/>
                    <a:pt x="836" y="379"/>
                  </a:cubicBezTo>
                  <a:cubicBezTo>
                    <a:pt x="1027" y="244"/>
                    <a:pt x="1210" y="75"/>
                    <a:pt x="1406" y="24"/>
                  </a:cubicBezTo>
                  <a:cubicBezTo>
                    <a:pt x="1486" y="0"/>
                    <a:pt x="1564" y="80"/>
                    <a:pt x="1574" y="131"/>
                  </a:cubicBezTo>
                  <a:cubicBezTo>
                    <a:pt x="1592" y="267"/>
                    <a:pt x="1350" y="444"/>
                    <a:pt x="1303" y="486"/>
                  </a:cubicBezTo>
                  <a:cubicBezTo>
                    <a:pt x="1023" y="729"/>
                    <a:pt x="920" y="836"/>
                    <a:pt x="626" y="1052"/>
                  </a:cubicBezTo>
                  <a:cubicBezTo>
                    <a:pt x="477" y="1158"/>
                    <a:pt x="201" y="1345"/>
                    <a:pt x="70" y="1112"/>
                  </a:cubicBezTo>
                  <a:cubicBezTo>
                    <a:pt x="1" y="990"/>
                    <a:pt x="14" y="701"/>
                    <a:pt x="38" y="505"/>
                  </a:cubicBezTo>
                  <a:cubicBezTo>
                    <a:pt x="57" y="318"/>
                    <a:pt x="113" y="136"/>
                    <a:pt x="253" y="173"/>
                  </a:cubicBezTo>
                  <a:cubicBezTo>
                    <a:pt x="402" y="211"/>
                    <a:pt x="331" y="584"/>
                    <a:pt x="337" y="7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4"/>
            <p:cNvSpPr/>
            <p:nvPr/>
          </p:nvSpPr>
          <p:spPr>
            <a:xfrm>
              <a:off x="6659592" y="2343763"/>
              <a:ext cx="143633" cy="135693"/>
            </a:xfrm>
            <a:custGeom>
              <a:avLst/>
              <a:gdLst/>
              <a:ahLst/>
              <a:cxnLst/>
              <a:rect l="l" t="t" r="r" b="b"/>
              <a:pathLst>
                <a:path w="1411" h="1333" extrusionOk="0">
                  <a:moveTo>
                    <a:pt x="949" y="1"/>
                  </a:moveTo>
                  <a:cubicBezTo>
                    <a:pt x="850" y="1"/>
                    <a:pt x="781" y="145"/>
                    <a:pt x="710" y="286"/>
                  </a:cubicBezTo>
                  <a:cubicBezTo>
                    <a:pt x="697" y="305"/>
                    <a:pt x="688" y="324"/>
                    <a:pt x="678" y="342"/>
                  </a:cubicBezTo>
                  <a:cubicBezTo>
                    <a:pt x="664" y="375"/>
                    <a:pt x="641" y="417"/>
                    <a:pt x="622" y="454"/>
                  </a:cubicBezTo>
                  <a:cubicBezTo>
                    <a:pt x="608" y="449"/>
                    <a:pt x="594" y="445"/>
                    <a:pt x="580" y="440"/>
                  </a:cubicBezTo>
                  <a:cubicBezTo>
                    <a:pt x="557" y="431"/>
                    <a:pt x="529" y="421"/>
                    <a:pt x="501" y="412"/>
                  </a:cubicBezTo>
                  <a:cubicBezTo>
                    <a:pt x="397" y="370"/>
                    <a:pt x="276" y="328"/>
                    <a:pt x="188" y="324"/>
                  </a:cubicBezTo>
                  <a:cubicBezTo>
                    <a:pt x="183" y="323"/>
                    <a:pt x="179" y="323"/>
                    <a:pt x="175" y="323"/>
                  </a:cubicBezTo>
                  <a:cubicBezTo>
                    <a:pt x="78" y="323"/>
                    <a:pt x="47" y="372"/>
                    <a:pt x="33" y="417"/>
                  </a:cubicBezTo>
                  <a:cubicBezTo>
                    <a:pt x="1" y="543"/>
                    <a:pt x="211" y="669"/>
                    <a:pt x="473" y="776"/>
                  </a:cubicBezTo>
                  <a:lnTo>
                    <a:pt x="473" y="781"/>
                  </a:lnTo>
                  <a:cubicBezTo>
                    <a:pt x="458" y="804"/>
                    <a:pt x="449" y="832"/>
                    <a:pt x="436" y="860"/>
                  </a:cubicBezTo>
                  <a:cubicBezTo>
                    <a:pt x="369" y="1009"/>
                    <a:pt x="304" y="1169"/>
                    <a:pt x="346" y="1262"/>
                  </a:cubicBezTo>
                  <a:cubicBezTo>
                    <a:pt x="360" y="1294"/>
                    <a:pt x="389" y="1313"/>
                    <a:pt x="421" y="1328"/>
                  </a:cubicBezTo>
                  <a:cubicBezTo>
                    <a:pt x="430" y="1328"/>
                    <a:pt x="440" y="1328"/>
                    <a:pt x="449" y="1332"/>
                  </a:cubicBezTo>
                  <a:cubicBezTo>
                    <a:pt x="450" y="1332"/>
                    <a:pt x="452" y="1332"/>
                    <a:pt x="453" y="1332"/>
                  </a:cubicBezTo>
                  <a:cubicBezTo>
                    <a:pt x="568" y="1332"/>
                    <a:pt x="693" y="1138"/>
                    <a:pt x="804" y="902"/>
                  </a:cubicBezTo>
                  <a:cubicBezTo>
                    <a:pt x="888" y="925"/>
                    <a:pt x="962" y="949"/>
                    <a:pt x="1033" y="972"/>
                  </a:cubicBezTo>
                  <a:cubicBezTo>
                    <a:pt x="1080" y="986"/>
                    <a:pt x="1145" y="1000"/>
                    <a:pt x="1205" y="1005"/>
                  </a:cubicBezTo>
                  <a:cubicBezTo>
                    <a:pt x="1210" y="1005"/>
                    <a:pt x="1215" y="1005"/>
                    <a:pt x="1219" y="1005"/>
                  </a:cubicBezTo>
                  <a:cubicBezTo>
                    <a:pt x="1325" y="1005"/>
                    <a:pt x="1365" y="956"/>
                    <a:pt x="1374" y="912"/>
                  </a:cubicBezTo>
                  <a:cubicBezTo>
                    <a:pt x="1411" y="800"/>
                    <a:pt x="1248" y="725"/>
                    <a:pt x="1089" y="655"/>
                  </a:cubicBezTo>
                  <a:cubicBezTo>
                    <a:pt x="1065" y="645"/>
                    <a:pt x="1046" y="636"/>
                    <a:pt x="1028" y="627"/>
                  </a:cubicBezTo>
                  <a:cubicBezTo>
                    <a:pt x="1000" y="617"/>
                    <a:pt x="972" y="604"/>
                    <a:pt x="940" y="589"/>
                  </a:cubicBezTo>
                  <a:cubicBezTo>
                    <a:pt x="968" y="505"/>
                    <a:pt x="1000" y="426"/>
                    <a:pt x="1024" y="352"/>
                  </a:cubicBezTo>
                  <a:cubicBezTo>
                    <a:pt x="1046" y="281"/>
                    <a:pt x="1126" y="61"/>
                    <a:pt x="981" y="11"/>
                  </a:cubicBezTo>
                  <a:cubicBezTo>
                    <a:pt x="972" y="5"/>
                    <a:pt x="962" y="5"/>
                    <a:pt x="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4"/>
            <p:cNvSpPr/>
            <p:nvPr/>
          </p:nvSpPr>
          <p:spPr>
            <a:xfrm>
              <a:off x="7105462" y="1802920"/>
              <a:ext cx="551118" cy="328085"/>
            </a:xfrm>
            <a:custGeom>
              <a:avLst/>
              <a:gdLst/>
              <a:ahLst/>
              <a:cxnLst/>
              <a:rect l="l" t="t" r="r" b="b"/>
              <a:pathLst>
                <a:path w="5414" h="3223" extrusionOk="0">
                  <a:moveTo>
                    <a:pt x="267" y="1"/>
                  </a:moveTo>
                  <a:lnTo>
                    <a:pt x="0" y="542"/>
                  </a:lnTo>
                  <a:cubicBezTo>
                    <a:pt x="112" y="598"/>
                    <a:pt x="220" y="654"/>
                    <a:pt x="323" y="706"/>
                  </a:cubicBezTo>
                  <a:cubicBezTo>
                    <a:pt x="1756" y="1406"/>
                    <a:pt x="3129" y="2200"/>
                    <a:pt x="4511" y="2919"/>
                  </a:cubicBezTo>
                  <a:cubicBezTo>
                    <a:pt x="4694" y="3012"/>
                    <a:pt x="4913" y="3139"/>
                    <a:pt x="5095" y="3223"/>
                  </a:cubicBezTo>
                  <a:cubicBezTo>
                    <a:pt x="5194" y="3049"/>
                    <a:pt x="5291" y="2872"/>
                    <a:pt x="5375" y="2690"/>
                  </a:cubicBezTo>
                  <a:cubicBezTo>
                    <a:pt x="5390" y="2662"/>
                    <a:pt x="5399" y="2634"/>
                    <a:pt x="5413" y="2601"/>
                  </a:cubicBezTo>
                  <a:cubicBezTo>
                    <a:pt x="5222" y="2499"/>
                    <a:pt x="5021" y="2405"/>
                    <a:pt x="4829" y="2303"/>
                  </a:cubicBezTo>
                  <a:cubicBezTo>
                    <a:pt x="3961" y="1835"/>
                    <a:pt x="3181" y="1424"/>
                    <a:pt x="2289" y="981"/>
                  </a:cubicBezTo>
                  <a:cubicBezTo>
                    <a:pt x="1747" y="715"/>
                    <a:pt x="1187" y="458"/>
                    <a:pt x="603" y="169"/>
                  </a:cubicBezTo>
                  <a:cubicBezTo>
                    <a:pt x="496" y="113"/>
                    <a:pt x="388" y="57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4"/>
            <p:cNvSpPr/>
            <p:nvPr/>
          </p:nvSpPr>
          <p:spPr>
            <a:xfrm>
              <a:off x="7039396" y="1936985"/>
              <a:ext cx="547657" cy="324624"/>
            </a:xfrm>
            <a:custGeom>
              <a:avLst/>
              <a:gdLst/>
              <a:ahLst/>
              <a:cxnLst/>
              <a:rect l="l" t="t" r="r" b="b"/>
              <a:pathLst>
                <a:path w="5380" h="3189" extrusionOk="0">
                  <a:moveTo>
                    <a:pt x="272" y="1"/>
                  </a:moveTo>
                  <a:lnTo>
                    <a:pt x="0" y="542"/>
                  </a:lnTo>
                  <a:cubicBezTo>
                    <a:pt x="39" y="565"/>
                    <a:pt x="80" y="583"/>
                    <a:pt x="117" y="602"/>
                  </a:cubicBezTo>
                  <a:cubicBezTo>
                    <a:pt x="1546" y="1298"/>
                    <a:pt x="2919" y="2096"/>
                    <a:pt x="4306" y="2811"/>
                  </a:cubicBezTo>
                  <a:cubicBezTo>
                    <a:pt x="4572" y="2951"/>
                    <a:pt x="4931" y="3171"/>
                    <a:pt x="5104" y="3189"/>
                  </a:cubicBezTo>
                  <a:cubicBezTo>
                    <a:pt x="5198" y="2998"/>
                    <a:pt x="5287" y="2797"/>
                    <a:pt x="5380" y="2601"/>
                  </a:cubicBezTo>
                  <a:cubicBezTo>
                    <a:pt x="5142" y="2451"/>
                    <a:pt x="4871" y="2330"/>
                    <a:pt x="4619" y="2195"/>
                  </a:cubicBezTo>
                  <a:cubicBezTo>
                    <a:pt x="3750" y="1732"/>
                    <a:pt x="2970" y="1317"/>
                    <a:pt x="2078" y="878"/>
                  </a:cubicBezTo>
                  <a:cubicBezTo>
                    <a:pt x="1537" y="607"/>
                    <a:pt x="977" y="355"/>
                    <a:pt x="393" y="61"/>
                  </a:cubicBezTo>
                  <a:cubicBezTo>
                    <a:pt x="356" y="42"/>
                    <a:pt x="313" y="19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4"/>
            <p:cNvSpPr/>
            <p:nvPr/>
          </p:nvSpPr>
          <p:spPr>
            <a:xfrm>
              <a:off x="6975773" y="2066673"/>
              <a:ext cx="547657" cy="324828"/>
            </a:xfrm>
            <a:custGeom>
              <a:avLst/>
              <a:gdLst/>
              <a:ahLst/>
              <a:cxnLst/>
              <a:rect l="l" t="t" r="r" b="b"/>
              <a:pathLst>
                <a:path w="5380" h="3191" extrusionOk="0">
                  <a:moveTo>
                    <a:pt x="266" y="1"/>
                  </a:moveTo>
                  <a:lnTo>
                    <a:pt x="0" y="542"/>
                  </a:lnTo>
                  <a:cubicBezTo>
                    <a:pt x="154" y="622"/>
                    <a:pt x="304" y="697"/>
                    <a:pt x="444" y="766"/>
                  </a:cubicBezTo>
                  <a:cubicBezTo>
                    <a:pt x="1877" y="1462"/>
                    <a:pt x="3250" y="2261"/>
                    <a:pt x="4632" y="2975"/>
                  </a:cubicBezTo>
                  <a:cubicBezTo>
                    <a:pt x="4754" y="3041"/>
                    <a:pt x="4899" y="3120"/>
                    <a:pt x="5034" y="3190"/>
                  </a:cubicBezTo>
                  <a:cubicBezTo>
                    <a:pt x="5151" y="2990"/>
                    <a:pt x="5267" y="2789"/>
                    <a:pt x="5379" y="2583"/>
                  </a:cubicBezTo>
                  <a:cubicBezTo>
                    <a:pt x="5239" y="2509"/>
                    <a:pt x="5090" y="2438"/>
                    <a:pt x="4950" y="2363"/>
                  </a:cubicBezTo>
                  <a:cubicBezTo>
                    <a:pt x="4076" y="1897"/>
                    <a:pt x="3297" y="1481"/>
                    <a:pt x="2405" y="1042"/>
                  </a:cubicBezTo>
                  <a:cubicBezTo>
                    <a:pt x="1863" y="772"/>
                    <a:pt x="1308" y="520"/>
                    <a:pt x="724" y="225"/>
                  </a:cubicBezTo>
                  <a:cubicBezTo>
                    <a:pt x="580" y="155"/>
                    <a:pt x="434" y="85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4"/>
            <p:cNvSpPr/>
            <p:nvPr/>
          </p:nvSpPr>
          <p:spPr>
            <a:xfrm>
              <a:off x="6909707" y="2200739"/>
              <a:ext cx="537579" cy="319535"/>
            </a:xfrm>
            <a:custGeom>
              <a:avLst/>
              <a:gdLst/>
              <a:ahLst/>
              <a:cxnLst/>
              <a:rect l="l" t="t" r="r" b="b"/>
              <a:pathLst>
                <a:path w="5281" h="3139" extrusionOk="0">
                  <a:moveTo>
                    <a:pt x="270" y="1"/>
                  </a:moveTo>
                  <a:lnTo>
                    <a:pt x="0" y="542"/>
                  </a:lnTo>
                  <a:cubicBezTo>
                    <a:pt x="84" y="584"/>
                    <a:pt x="158" y="621"/>
                    <a:pt x="233" y="660"/>
                  </a:cubicBezTo>
                  <a:cubicBezTo>
                    <a:pt x="1667" y="1360"/>
                    <a:pt x="3040" y="2158"/>
                    <a:pt x="4422" y="2873"/>
                  </a:cubicBezTo>
                  <a:cubicBezTo>
                    <a:pt x="4576" y="2951"/>
                    <a:pt x="4759" y="3054"/>
                    <a:pt x="4917" y="3138"/>
                  </a:cubicBezTo>
                  <a:cubicBezTo>
                    <a:pt x="5039" y="2938"/>
                    <a:pt x="5160" y="2737"/>
                    <a:pt x="5281" y="2537"/>
                  </a:cubicBezTo>
                  <a:cubicBezTo>
                    <a:pt x="5104" y="2438"/>
                    <a:pt x="4917" y="2349"/>
                    <a:pt x="4740" y="2256"/>
                  </a:cubicBezTo>
                  <a:cubicBezTo>
                    <a:pt x="3871" y="1789"/>
                    <a:pt x="3091" y="1378"/>
                    <a:pt x="2199" y="934"/>
                  </a:cubicBezTo>
                  <a:cubicBezTo>
                    <a:pt x="1653" y="668"/>
                    <a:pt x="1097" y="412"/>
                    <a:pt x="514" y="122"/>
                  </a:cubicBezTo>
                  <a:cubicBezTo>
                    <a:pt x="434" y="80"/>
                    <a:pt x="354" y="43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4"/>
            <p:cNvSpPr/>
            <p:nvPr/>
          </p:nvSpPr>
          <p:spPr>
            <a:xfrm>
              <a:off x="6851174" y="2320044"/>
              <a:ext cx="544807" cy="325235"/>
            </a:xfrm>
            <a:custGeom>
              <a:avLst/>
              <a:gdLst/>
              <a:ahLst/>
              <a:cxnLst/>
              <a:rect l="l" t="t" r="r" b="b"/>
              <a:pathLst>
                <a:path w="5352" h="3195" extrusionOk="0">
                  <a:moveTo>
                    <a:pt x="267" y="1"/>
                  </a:moveTo>
                  <a:lnTo>
                    <a:pt x="0" y="542"/>
                  </a:lnTo>
                  <a:cubicBezTo>
                    <a:pt x="89" y="589"/>
                    <a:pt x="179" y="636"/>
                    <a:pt x="263" y="673"/>
                  </a:cubicBezTo>
                  <a:cubicBezTo>
                    <a:pt x="1696" y="1374"/>
                    <a:pt x="3069" y="2171"/>
                    <a:pt x="4451" y="2886"/>
                  </a:cubicBezTo>
                  <a:cubicBezTo>
                    <a:pt x="4633" y="2979"/>
                    <a:pt x="4852" y="3111"/>
                    <a:pt x="5034" y="3195"/>
                  </a:cubicBezTo>
                  <a:cubicBezTo>
                    <a:pt x="5132" y="3018"/>
                    <a:pt x="5231" y="2844"/>
                    <a:pt x="5315" y="2662"/>
                  </a:cubicBezTo>
                  <a:cubicBezTo>
                    <a:pt x="5324" y="2634"/>
                    <a:pt x="5338" y="2602"/>
                    <a:pt x="5352" y="2574"/>
                  </a:cubicBezTo>
                  <a:cubicBezTo>
                    <a:pt x="5160" y="2466"/>
                    <a:pt x="4959" y="2373"/>
                    <a:pt x="4768" y="2270"/>
                  </a:cubicBezTo>
                  <a:cubicBezTo>
                    <a:pt x="3895" y="1807"/>
                    <a:pt x="3115" y="1393"/>
                    <a:pt x="2228" y="953"/>
                  </a:cubicBezTo>
                  <a:cubicBezTo>
                    <a:pt x="1681" y="682"/>
                    <a:pt x="1126" y="430"/>
                    <a:pt x="543" y="136"/>
                  </a:cubicBezTo>
                  <a:cubicBezTo>
                    <a:pt x="453" y="89"/>
                    <a:pt x="365" y="48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4"/>
            <p:cNvSpPr/>
            <p:nvPr/>
          </p:nvSpPr>
          <p:spPr>
            <a:xfrm>
              <a:off x="6785108" y="2454110"/>
              <a:ext cx="541549" cy="321876"/>
            </a:xfrm>
            <a:custGeom>
              <a:avLst/>
              <a:gdLst/>
              <a:ahLst/>
              <a:cxnLst/>
              <a:rect l="l" t="t" r="r" b="b"/>
              <a:pathLst>
                <a:path w="5320" h="3162" extrusionOk="0">
                  <a:moveTo>
                    <a:pt x="272" y="1"/>
                  </a:moveTo>
                  <a:lnTo>
                    <a:pt x="1" y="542"/>
                  </a:lnTo>
                  <a:cubicBezTo>
                    <a:pt x="20" y="552"/>
                    <a:pt x="37" y="561"/>
                    <a:pt x="52" y="570"/>
                  </a:cubicBezTo>
                  <a:cubicBezTo>
                    <a:pt x="1485" y="1270"/>
                    <a:pt x="2858" y="2069"/>
                    <a:pt x="4246" y="2783"/>
                  </a:cubicBezTo>
                  <a:cubicBezTo>
                    <a:pt x="4511" y="2923"/>
                    <a:pt x="4871" y="3143"/>
                    <a:pt x="5044" y="3162"/>
                  </a:cubicBezTo>
                  <a:cubicBezTo>
                    <a:pt x="5137" y="2966"/>
                    <a:pt x="5226" y="2770"/>
                    <a:pt x="5319" y="2574"/>
                  </a:cubicBezTo>
                  <a:cubicBezTo>
                    <a:pt x="5080" y="2419"/>
                    <a:pt x="4810" y="2302"/>
                    <a:pt x="4558" y="2167"/>
                  </a:cubicBezTo>
                  <a:cubicBezTo>
                    <a:pt x="3690" y="1701"/>
                    <a:pt x="2910" y="1289"/>
                    <a:pt x="2018" y="846"/>
                  </a:cubicBezTo>
                  <a:cubicBezTo>
                    <a:pt x="1476" y="580"/>
                    <a:pt x="916" y="322"/>
                    <a:pt x="332" y="33"/>
                  </a:cubicBezTo>
                  <a:cubicBezTo>
                    <a:pt x="313" y="20"/>
                    <a:pt x="290" y="10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4"/>
            <p:cNvSpPr/>
            <p:nvPr/>
          </p:nvSpPr>
          <p:spPr>
            <a:xfrm>
              <a:off x="6721485" y="2583798"/>
              <a:ext cx="541448" cy="321978"/>
            </a:xfrm>
            <a:custGeom>
              <a:avLst/>
              <a:gdLst/>
              <a:ahLst/>
              <a:cxnLst/>
              <a:rect l="l" t="t" r="r" b="b"/>
              <a:pathLst>
                <a:path w="5319" h="3163" extrusionOk="0">
                  <a:moveTo>
                    <a:pt x="266" y="1"/>
                  </a:moveTo>
                  <a:lnTo>
                    <a:pt x="0" y="543"/>
                  </a:lnTo>
                  <a:cubicBezTo>
                    <a:pt x="136" y="613"/>
                    <a:pt x="261" y="679"/>
                    <a:pt x="382" y="735"/>
                  </a:cubicBezTo>
                  <a:cubicBezTo>
                    <a:pt x="1811" y="1435"/>
                    <a:pt x="3190" y="2233"/>
                    <a:pt x="4571" y="2948"/>
                  </a:cubicBezTo>
                  <a:cubicBezTo>
                    <a:pt x="4692" y="3013"/>
                    <a:pt x="4837" y="3093"/>
                    <a:pt x="4968" y="3162"/>
                  </a:cubicBezTo>
                  <a:cubicBezTo>
                    <a:pt x="5089" y="2962"/>
                    <a:pt x="5207" y="2756"/>
                    <a:pt x="5319" y="2550"/>
                  </a:cubicBezTo>
                  <a:cubicBezTo>
                    <a:pt x="5173" y="2476"/>
                    <a:pt x="5029" y="2406"/>
                    <a:pt x="4889" y="2332"/>
                  </a:cubicBezTo>
                  <a:cubicBezTo>
                    <a:pt x="4016" y="1864"/>
                    <a:pt x="3236" y="1453"/>
                    <a:pt x="2343" y="1009"/>
                  </a:cubicBezTo>
                  <a:cubicBezTo>
                    <a:pt x="1802" y="744"/>
                    <a:pt x="1246" y="487"/>
                    <a:pt x="662" y="197"/>
                  </a:cubicBezTo>
                  <a:cubicBezTo>
                    <a:pt x="537" y="132"/>
                    <a:pt x="410" y="7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4"/>
            <p:cNvSpPr/>
            <p:nvPr/>
          </p:nvSpPr>
          <p:spPr>
            <a:xfrm>
              <a:off x="6655419" y="2717864"/>
              <a:ext cx="531472" cy="316175"/>
            </a:xfrm>
            <a:custGeom>
              <a:avLst/>
              <a:gdLst/>
              <a:ahLst/>
              <a:cxnLst/>
              <a:rect l="l" t="t" r="r" b="b"/>
              <a:pathLst>
                <a:path w="5221" h="3106" extrusionOk="0">
                  <a:moveTo>
                    <a:pt x="270" y="0"/>
                  </a:moveTo>
                  <a:lnTo>
                    <a:pt x="0" y="547"/>
                  </a:lnTo>
                  <a:cubicBezTo>
                    <a:pt x="61" y="575"/>
                    <a:pt x="117" y="603"/>
                    <a:pt x="173" y="631"/>
                  </a:cubicBezTo>
                  <a:cubicBezTo>
                    <a:pt x="1606" y="1327"/>
                    <a:pt x="2979" y="2125"/>
                    <a:pt x="4361" y="2845"/>
                  </a:cubicBezTo>
                  <a:cubicBezTo>
                    <a:pt x="4515" y="2920"/>
                    <a:pt x="4697" y="3026"/>
                    <a:pt x="4856" y="3106"/>
                  </a:cubicBezTo>
                  <a:cubicBezTo>
                    <a:pt x="4977" y="2905"/>
                    <a:pt x="5099" y="2705"/>
                    <a:pt x="5220" y="2504"/>
                  </a:cubicBezTo>
                  <a:cubicBezTo>
                    <a:pt x="5043" y="2410"/>
                    <a:pt x="4856" y="2321"/>
                    <a:pt x="4679" y="2228"/>
                  </a:cubicBezTo>
                  <a:cubicBezTo>
                    <a:pt x="3805" y="1761"/>
                    <a:pt x="3026" y="1351"/>
                    <a:pt x="2134" y="907"/>
                  </a:cubicBezTo>
                  <a:cubicBezTo>
                    <a:pt x="1592" y="636"/>
                    <a:pt x="1037" y="384"/>
                    <a:pt x="453" y="90"/>
                  </a:cubicBezTo>
                  <a:cubicBezTo>
                    <a:pt x="393" y="62"/>
                    <a:pt x="331" y="29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4"/>
            <p:cNvSpPr/>
            <p:nvPr/>
          </p:nvSpPr>
          <p:spPr>
            <a:xfrm>
              <a:off x="6359292" y="3108558"/>
              <a:ext cx="63215" cy="115232"/>
            </a:xfrm>
            <a:custGeom>
              <a:avLst/>
              <a:gdLst/>
              <a:ahLst/>
              <a:cxnLst/>
              <a:rect l="l" t="t" r="r" b="b"/>
              <a:pathLst>
                <a:path w="621" h="1132" extrusionOk="0">
                  <a:moveTo>
                    <a:pt x="621" y="1"/>
                  </a:moveTo>
                  <a:lnTo>
                    <a:pt x="0" y="11"/>
                  </a:lnTo>
                  <a:cubicBezTo>
                    <a:pt x="46" y="192"/>
                    <a:pt x="93" y="375"/>
                    <a:pt x="136" y="557"/>
                  </a:cubicBezTo>
                  <a:cubicBezTo>
                    <a:pt x="177" y="711"/>
                    <a:pt x="210" y="875"/>
                    <a:pt x="248" y="1000"/>
                  </a:cubicBezTo>
                  <a:cubicBezTo>
                    <a:pt x="261" y="1043"/>
                    <a:pt x="270" y="1112"/>
                    <a:pt x="317" y="1131"/>
                  </a:cubicBezTo>
                  <a:cubicBezTo>
                    <a:pt x="322" y="1131"/>
                    <a:pt x="326" y="1127"/>
                    <a:pt x="332" y="1127"/>
                  </a:cubicBezTo>
                  <a:cubicBezTo>
                    <a:pt x="438" y="800"/>
                    <a:pt x="509" y="436"/>
                    <a:pt x="6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4"/>
            <p:cNvSpPr/>
            <p:nvPr/>
          </p:nvSpPr>
          <p:spPr>
            <a:xfrm>
              <a:off x="6326412" y="2948839"/>
              <a:ext cx="127549" cy="160836"/>
            </a:xfrm>
            <a:custGeom>
              <a:avLst/>
              <a:gdLst/>
              <a:ahLst/>
              <a:cxnLst/>
              <a:rect l="l" t="t" r="r" b="b"/>
              <a:pathLst>
                <a:path w="1253" h="1580" extrusionOk="0">
                  <a:moveTo>
                    <a:pt x="617" y="1"/>
                  </a:moveTo>
                  <a:cubicBezTo>
                    <a:pt x="552" y="1"/>
                    <a:pt x="477" y="6"/>
                    <a:pt x="369" y="15"/>
                  </a:cubicBezTo>
                  <a:cubicBezTo>
                    <a:pt x="291" y="24"/>
                    <a:pt x="164" y="24"/>
                    <a:pt x="108" y="62"/>
                  </a:cubicBezTo>
                  <a:cubicBezTo>
                    <a:pt x="56" y="95"/>
                    <a:pt x="0" y="287"/>
                    <a:pt x="5" y="352"/>
                  </a:cubicBezTo>
                  <a:cubicBezTo>
                    <a:pt x="10" y="436"/>
                    <a:pt x="61" y="548"/>
                    <a:pt x="89" y="651"/>
                  </a:cubicBezTo>
                  <a:cubicBezTo>
                    <a:pt x="168" y="953"/>
                    <a:pt x="248" y="1272"/>
                    <a:pt x="323" y="1580"/>
                  </a:cubicBezTo>
                  <a:lnTo>
                    <a:pt x="944" y="1570"/>
                  </a:lnTo>
                  <a:cubicBezTo>
                    <a:pt x="948" y="1556"/>
                    <a:pt x="953" y="1542"/>
                    <a:pt x="957" y="1524"/>
                  </a:cubicBezTo>
                  <a:cubicBezTo>
                    <a:pt x="1028" y="1253"/>
                    <a:pt x="1108" y="968"/>
                    <a:pt x="1177" y="683"/>
                  </a:cubicBezTo>
                  <a:cubicBezTo>
                    <a:pt x="1201" y="589"/>
                    <a:pt x="1252" y="445"/>
                    <a:pt x="1243" y="393"/>
                  </a:cubicBezTo>
                  <a:cubicBezTo>
                    <a:pt x="1229" y="337"/>
                    <a:pt x="1088" y="108"/>
                    <a:pt x="1060" y="85"/>
                  </a:cubicBezTo>
                  <a:cubicBezTo>
                    <a:pt x="976" y="15"/>
                    <a:pt x="743" y="6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4"/>
            <p:cNvSpPr/>
            <p:nvPr/>
          </p:nvSpPr>
          <p:spPr>
            <a:xfrm>
              <a:off x="6323969" y="2182314"/>
              <a:ext cx="146585" cy="808049"/>
            </a:xfrm>
            <a:custGeom>
              <a:avLst/>
              <a:gdLst/>
              <a:ahLst/>
              <a:cxnLst/>
              <a:rect l="l" t="t" r="r" b="b"/>
              <a:pathLst>
                <a:path w="1440" h="7938" extrusionOk="0">
                  <a:moveTo>
                    <a:pt x="1043" y="7705"/>
                  </a:moveTo>
                  <a:cubicBezTo>
                    <a:pt x="963" y="7755"/>
                    <a:pt x="916" y="7826"/>
                    <a:pt x="828" y="7877"/>
                  </a:cubicBezTo>
                  <a:cubicBezTo>
                    <a:pt x="763" y="7817"/>
                    <a:pt x="711" y="7722"/>
                    <a:pt x="651" y="7648"/>
                  </a:cubicBezTo>
                  <a:cubicBezTo>
                    <a:pt x="576" y="7681"/>
                    <a:pt x="543" y="7807"/>
                    <a:pt x="445" y="7858"/>
                  </a:cubicBezTo>
                  <a:cubicBezTo>
                    <a:pt x="384" y="7789"/>
                    <a:pt x="319" y="7727"/>
                    <a:pt x="263" y="7653"/>
                  </a:cubicBezTo>
                  <a:cubicBezTo>
                    <a:pt x="169" y="7718"/>
                    <a:pt x="146" y="7858"/>
                    <a:pt x="43" y="7891"/>
                  </a:cubicBezTo>
                  <a:cubicBezTo>
                    <a:pt x="1" y="7727"/>
                    <a:pt x="34" y="7559"/>
                    <a:pt x="39" y="7396"/>
                  </a:cubicBezTo>
                  <a:cubicBezTo>
                    <a:pt x="108" y="4949"/>
                    <a:pt x="151" y="2460"/>
                    <a:pt x="230" y="4"/>
                  </a:cubicBezTo>
                  <a:cubicBezTo>
                    <a:pt x="636" y="0"/>
                    <a:pt x="1033" y="18"/>
                    <a:pt x="1425" y="37"/>
                  </a:cubicBezTo>
                  <a:cubicBezTo>
                    <a:pt x="1440" y="93"/>
                    <a:pt x="1440" y="182"/>
                    <a:pt x="1440" y="275"/>
                  </a:cubicBezTo>
                  <a:cubicBezTo>
                    <a:pt x="1379" y="2615"/>
                    <a:pt x="1328" y="5033"/>
                    <a:pt x="1272" y="7401"/>
                  </a:cubicBezTo>
                  <a:cubicBezTo>
                    <a:pt x="1267" y="7578"/>
                    <a:pt x="1276" y="7765"/>
                    <a:pt x="1257" y="7929"/>
                  </a:cubicBezTo>
                  <a:cubicBezTo>
                    <a:pt x="1164" y="7938"/>
                    <a:pt x="1108" y="7765"/>
                    <a:pt x="1043" y="770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4"/>
            <p:cNvSpPr/>
            <p:nvPr/>
          </p:nvSpPr>
          <p:spPr>
            <a:xfrm>
              <a:off x="6348706" y="2098536"/>
              <a:ext cx="125208" cy="95687"/>
            </a:xfrm>
            <a:custGeom>
              <a:avLst/>
              <a:gdLst/>
              <a:ahLst/>
              <a:cxnLst/>
              <a:rect l="l" t="t" r="r" b="b"/>
              <a:pathLst>
                <a:path w="1230" h="940" extrusionOk="0">
                  <a:moveTo>
                    <a:pt x="1187" y="869"/>
                  </a:moveTo>
                  <a:cubicBezTo>
                    <a:pt x="753" y="940"/>
                    <a:pt x="393" y="851"/>
                    <a:pt x="1" y="836"/>
                  </a:cubicBezTo>
                  <a:cubicBezTo>
                    <a:pt x="1" y="621"/>
                    <a:pt x="109" y="351"/>
                    <a:pt x="318" y="239"/>
                  </a:cubicBezTo>
                  <a:cubicBezTo>
                    <a:pt x="757" y="0"/>
                    <a:pt x="1229" y="356"/>
                    <a:pt x="1187" y="8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4"/>
            <p:cNvSpPr/>
            <p:nvPr/>
          </p:nvSpPr>
          <p:spPr>
            <a:xfrm>
              <a:off x="6333131" y="2179871"/>
              <a:ext cx="148417" cy="126531"/>
            </a:xfrm>
            <a:custGeom>
              <a:avLst/>
              <a:gdLst/>
              <a:ahLst/>
              <a:cxnLst/>
              <a:rect l="l" t="t" r="r" b="b"/>
              <a:pathLst>
                <a:path w="1458" h="1243" extrusionOk="0">
                  <a:moveTo>
                    <a:pt x="93" y="1219"/>
                  </a:moveTo>
                  <a:cubicBezTo>
                    <a:pt x="121" y="1126"/>
                    <a:pt x="98" y="1037"/>
                    <a:pt x="37" y="925"/>
                  </a:cubicBezTo>
                  <a:cubicBezTo>
                    <a:pt x="42" y="869"/>
                    <a:pt x="84" y="831"/>
                    <a:pt x="93" y="780"/>
                  </a:cubicBezTo>
                  <a:cubicBezTo>
                    <a:pt x="0" y="663"/>
                    <a:pt x="112" y="565"/>
                    <a:pt x="107" y="477"/>
                  </a:cubicBezTo>
                  <a:cubicBezTo>
                    <a:pt x="107" y="434"/>
                    <a:pt x="79" y="402"/>
                    <a:pt x="79" y="365"/>
                  </a:cubicBezTo>
                  <a:cubicBezTo>
                    <a:pt x="79" y="304"/>
                    <a:pt x="121" y="262"/>
                    <a:pt x="130" y="201"/>
                  </a:cubicBezTo>
                  <a:cubicBezTo>
                    <a:pt x="140" y="145"/>
                    <a:pt x="102" y="93"/>
                    <a:pt x="130" y="42"/>
                  </a:cubicBezTo>
                  <a:cubicBezTo>
                    <a:pt x="346" y="0"/>
                    <a:pt x="555" y="37"/>
                    <a:pt x="751" y="52"/>
                  </a:cubicBezTo>
                  <a:cubicBezTo>
                    <a:pt x="957" y="65"/>
                    <a:pt x="1158" y="37"/>
                    <a:pt x="1363" y="74"/>
                  </a:cubicBezTo>
                  <a:cubicBezTo>
                    <a:pt x="1457" y="206"/>
                    <a:pt x="1378" y="327"/>
                    <a:pt x="1378" y="444"/>
                  </a:cubicBezTo>
                  <a:cubicBezTo>
                    <a:pt x="1378" y="509"/>
                    <a:pt x="1410" y="574"/>
                    <a:pt x="1410" y="640"/>
                  </a:cubicBezTo>
                  <a:cubicBezTo>
                    <a:pt x="1410" y="738"/>
                    <a:pt x="1317" y="831"/>
                    <a:pt x="1415" y="986"/>
                  </a:cubicBezTo>
                  <a:cubicBezTo>
                    <a:pt x="1387" y="1065"/>
                    <a:pt x="1312" y="1121"/>
                    <a:pt x="1331" y="1223"/>
                  </a:cubicBezTo>
                  <a:cubicBezTo>
                    <a:pt x="1322" y="1233"/>
                    <a:pt x="1317" y="1242"/>
                    <a:pt x="1307" y="1229"/>
                  </a:cubicBezTo>
                  <a:cubicBezTo>
                    <a:pt x="901" y="1233"/>
                    <a:pt x="490" y="1242"/>
                    <a:pt x="93" y="12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4"/>
            <p:cNvSpPr/>
            <p:nvPr/>
          </p:nvSpPr>
          <p:spPr>
            <a:xfrm>
              <a:off x="6394819" y="2346206"/>
              <a:ext cx="59143" cy="97520"/>
            </a:xfrm>
            <a:custGeom>
              <a:avLst/>
              <a:gdLst/>
              <a:ahLst/>
              <a:cxnLst/>
              <a:rect l="l" t="t" r="r" b="b"/>
              <a:pathLst>
                <a:path w="581" h="958" extrusionOk="0">
                  <a:moveTo>
                    <a:pt x="369" y="761"/>
                  </a:moveTo>
                  <a:cubicBezTo>
                    <a:pt x="67" y="957"/>
                    <a:pt x="1" y="75"/>
                    <a:pt x="267" y="43"/>
                  </a:cubicBezTo>
                  <a:cubicBezTo>
                    <a:pt x="580" y="0"/>
                    <a:pt x="505" y="575"/>
                    <a:pt x="397" y="738"/>
                  </a:cubicBezTo>
                  <a:cubicBezTo>
                    <a:pt x="388" y="752"/>
                    <a:pt x="379" y="757"/>
                    <a:pt x="369" y="76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4"/>
            <p:cNvSpPr/>
            <p:nvPr/>
          </p:nvSpPr>
          <p:spPr>
            <a:xfrm>
              <a:off x="6402963" y="2252961"/>
              <a:ext cx="55173" cy="75328"/>
            </a:xfrm>
            <a:custGeom>
              <a:avLst/>
              <a:gdLst/>
              <a:ahLst/>
              <a:cxnLst/>
              <a:rect l="l" t="t" r="r" b="b"/>
              <a:pathLst>
                <a:path w="542" h="740" extrusionOk="0">
                  <a:moveTo>
                    <a:pt x="360" y="613"/>
                  </a:moveTo>
                  <a:cubicBezTo>
                    <a:pt x="99" y="739"/>
                    <a:pt x="0" y="1"/>
                    <a:pt x="299" y="20"/>
                  </a:cubicBezTo>
                  <a:cubicBezTo>
                    <a:pt x="528" y="29"/>
                    <a:pt x="542" y="529"/>
                    <a:pt x="360" y="6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4"/>
            <p:cNvSpPr/>
            <p:nvPr/>
          </p:nvSpPr>
          <p:spPr>
            <a:xfrm>
              <a:off x="6342089" y="2884301"/>
              <a:ext cx="32880" cy="106070"/>
            </a:xfrm>
            <a:custGeom>
              <a:avLst/>
              <a:gdLst/>
              <a:ahLst/>
              <a:cxnLst/>
              <a:rect l="l" t="t" r="r" b="b"/>
              <a:pathLst>
                <a:path w="323" h="1042" extrusionOk="0">
                  <a:moveTo>
                    <a:pt x="239" y="18"/>
                  </a:moveTo>
                  <a:cubicBezTo>
                    <a:pt x="323" y="164"/>
                    <a:pt x="318" y="444"/>
                    <a:pt x="295" y="724"/>
                  </a:cubicBezTo>
                  <a:cubicBezTo>
                    <a:pt x="286" y="841"/>
                    <a:pt x="267" y="1033"/>
                    <a:pt x="159" y="1037"/>
                  </a:cubicBezTo>
                  <a:cubicBezTo>
                    <a:pt x="33" y="1042"/>
                    <a:pt x="19" y="817"/>
                    <a:pt x="14" y="738"/>
                  </a:cubicBezTo>
                  <a:cubicBezTo>
                    <a:pt x="1" y="490"/>
                    <a:pt x="33" y="187"/>
                    <a:pt x="98" y="29"/>
                  </a:cubicBezTo>
                  <a:cubicBezTo>
                    <a:pt x="126" y="1"/>
                    <a:pt x="197" y="1"/>
                    <a:pt x="239" y="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8" name="Google Shape;1998;p44"/>
          <p:cNvGrpSpPr/>
          <p:nvPr/>
        </p:nvGrpSpPr>
        <p:grpSpPr>
          <a:xfrm>
            <a:off x="5006684" y="1827428"/>
            <a:ext cx="2468523" cy="2513942"/>
            <a:chOff x="5378250" y="1062800"/>
            <a:chExt cx="1276184" cy="1299665"/>
          </a:xfrm>
        </p:grpSpPr>
        <p:sp>
          <p:nvSpPr>
            <p:cNvPr id="1999" name="Google Shape;1999;p44"/>
            <p:cNvSpPr/>
            <p:nvPr/>
          </p:nvSpPr>
          <p:spPr>
            <a:xfrm>
              <a:off x="5378250" y="1062800"/>
              <a:ext cx="272706" cy="598461"/>
            </a:xfrm>
            <a:custGeom>
              <a:avLst/>
              <a:gdLst/>
              <a:ahLst/>
              <a:cxnLst/>
              <a:rect l="l" t="t" r="r" b="b"/>
              <a:pathLst>
                <a:path w="4133" h="9070" extrusionOk="0">
                  <a:moveTo>
                    <a:pt x="3661" y="1150"/>
                  </a:moveTo>
                  <a:cubicBezTo>
                    <a:pt x="2891" y="1304"/>
                    <a:pt x="2214" y="1533"/>
                    <a:pt x="1527" y="1818"/>
                  </a:cubicBezTo>
                  <a:cubicBezTo>
                    <a:pt x="1111" y="1990"/>
                    <a:pt x="869" y="2186"/>
                    <a:pt x="841" y="2723"/>
                  </a:cubicBezTo>
                  <a:cubicBezTo>
                    <a:pt x="831" y="2994"/>
                    <a:pt x="878" y="3302"/>
                    <a:pt x="934" y="3583"/>
                  </a:cubicBezTo>
                  <a:cubicBezTo>
                    <a:pt x="1079" y="4358"/>
                    <a:pt x="1294" y="5147"/>
                    <a:pt x="1466" y="5880"/>
                  </a:cubicBezTo>
                  <a:cubicBezTo>
                    <a:pt x="1727" y="6992"/>
                    <a:pt x="2031" y="7934"/>
                    <a:pt x="2190" y="8934"/>
                  </a:cubicBezTo>
                  <a:cubicBezTo>
                    <a:pt x="2022" y="8981"/>
                    <a:pt x="1859" y="9037"/>
                    <a:pt x="1671" y="9069"/>
                  </a:cubicBezTo>
                  <a:cubicBezTo>
                    <a:pt x="1173" y="7714"/>
                    <a:pt x="696" y="6156"/>
                    <a:pt x="322" y="4577"/>
                  </a:cubicBezTo>
                  <a:cubicBezTo>
                    <a:pt x="197" y="4044"/>
                    <a:pt x="46" y="3484"/>
                    <a:pt x="14" y="2943"/>
                  </a:cubicBezTo>
                  <a:cubicBezTo>
                    <a:pt x="0" y="2779"/>
                    <a:pt x="0" y="2643"/>
                    <a:pt x="14" y="2485"/>
                  </a:cubicBezTo>
                  <a:cubicBezTo>
                    <a:pt x="70" y="1691"/>
                    <a:pt x="696" y="1290"/>
                    <a:pt x="1331" y="1047"/>
                  </a:cubicBezTo>
                  <a:cubicBezTo>
                    <a:pt x="2031" y="781"/>
                    <a:pt x="2811" y="692"/>
                    <a:pt x="3628" y="589"/>
                  </a:cubicBezTo>
                  <a:cubicBezTo>
                    <a:pt x="3699" y="393"/>
                    <a:pt x="3675" y="1"/>
                    <a:pt x="3880" y="25"/>
                  </a:cubicBezTo>
                  <a:cubicBezTo>
                    <a:pt x="4123" y="48"/>
                    <a:pt x="4132" y="464"/>
                    <a:pt x="4132" y="822"/>
                  </a:cubicBezTo>
                  <a:cubicBezTo>
                    <a:pt x="4132" y="1197"/>
                    <a:pt x="4114" y="1630"/>
                    <a:pt x="3867" y="1612"/>
                  </a:cubicBezTo>
                  <a:cubicBezTo>
                    <a:pt x="3680" y="1593"/>
                    <a:pt x="3708" y="1337"/>
                    <a:pt x="3661" y="1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4"/>
            <p:cNvSpPr/>
            <p:nvPr/>
          </p:nvSpPr>
          <p:spPr>
            <a:xfrm>
              <a:off x="5746108" y="1062800"/>
              <a:ext cx="273036" cy="598461"/>
            </a:xfrm>
            <a:custGeom>
              <a:avLst/>
              <a:gdLst/>
              <a:ahLst/>
              <a:cxnLst/>
              <a:rect l="l" t="t" r="r" b="b"/>
              <a:pathLst>
                <a:path w="4138" h="9070" extrusionOk="0">
                  <a:moveTo>
                    <a:pt x="477" y="1150"/>
                  </a:moveTo>
                  <a:cubicBezTo>
                    <a:pt x="1243" y="1304"/>
                    <a:pt x="1924" y="1533"/>
                    <a:pt x="2611" y="1818"/>
                  </a:cubicBezTo>
                  <a:cubicBezTo>
                    <a:pt x="3027" y="1990"/>
                    <a:pt x="3269" y="2186"/>
                    <a:pt x="3292" y="2723"/>
                  </a:cubicBezTo>
                  <a:cubicBezTo>
                    <a:pt x="3307" y="2994"/>
                    <a:pt x="3260" y="3302"/>
                    <a:pt x="3204" y="3583"/>
                  </a:cubicBezTo>
                  <a:cubicBezTo>
                    <a:pt x="3055" y="4358"/>
                    <a:pt x="2844" y="5147"/>
                    <a:pt x="2671" y="5880"/>
                  </a:cubicBezTo>
                  <a:cubicBezTo>
                    <a:pt x="2410" y="6992"/>
                    <a:pt x="2107" y="7934"/>
                    <a:pt x="1943" y="8934"/>
                  </a:cubicBezTo>
                  <a:cubicBezTo>
                    <a:pt x="2116" y="8981"/>
                    <a:pt x="2279" y="9037"/>
                    <a:pt x="2466" y="9069"/>
                  </a:cubicBezTo>
                  <a:cubicBezTo>
                    <a:pt x="2966" y="7714"/>
                    <a:pt x="3442" y="6156"/>
                    <a:pt x="3816" y="4577"/>
                  </a:cubicBezTo>
                  <a:cubicBezTo>
                    <a:pt x="3937" y="4044"/>
                    <a:pt x="4091" y="3484"/>
                    <a:pt x="4124" y="2943"/>
                  </a:cubicBezTo>
                  <a:cubicBezTo>
                    <a:pt x="4133" y="2779"/>
                    <a:pt x="4137" y="2643"/>
                    <a:pt x="4124" y="2485"/>
                  </a:cubicBezTo>
                  <a:cubicBezTo>
                    <a:pt x="4068" y="1691"/>
                    <a:pt x="3442" y="1290"/>
                    <a:pt x="2807" y="1047"/>
                  </a:cubicBezTo>
                  <a:cubicBezTo>
                    <a:pt x="2107" y="781"/>
                    <a:pt x="1322" y="692"/>
                    <a:pt x="505" y="589"/>
                  </a:cubicBezTo>
                  <a:cubicBezTo>
                    <a:pt x="439" y="393"/>
                    <a:pt x="463" y="1"/>
                    <a:pt x="253" y="25"/>
                  </a:cubicBezTo>
                  <a:cubicBezTo>
                    <a:pt x="14" y="48"/>
                    <a:pt x="1" y="464"/>
                    <a:pt x="1" y="822"/>
                  </a:cubicBezTo>
                  <a:cubicBezTo>
                    <a:pt x="1" y="1197"/>
                    <a:pt x="24" y="1630"/>
                    <a:pt x="271" y="1612"/>
                  </a:cubicBezTo>
                  <a:cubicBezTo>
                    <a:pt x="454" y="1593"/>
                    <a:pt x="430" y="1337"/>
                    <a:pt x="477" y="11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4"/>
            <p:cNvSpPr/>
            <p:nvPr/>
          </p:nvSpPr>
          <p:spPr>
            <a:xfrm>
              <a:off x="5468186" y="1626100"/>
              <a:ext cx="1013755" cy="736365"/>
            </a:xfrm>
            <a:custGeom>
              <a:avLst/>
              <a:gdLst/>
              <a:ahLst/>
              <a:cxnLst/>
              <a:rect l="l" t="t" r="r" b="b"/>
              <a:pathLst>
                <a:path w="15364" h="11160" extrusionOk="0">
                  <a:moveTo>
                    <a:pt x="5903" y="0"/>
                  </a:moveTo>
                  <a:cubicBezTo>
                    <a:pt x="6360" y="33"/>
                    <a:pt x="6814" y="70"/>
                    <a:pt x="7267" y="117"/>
                  </a:cubicBezTo>
                  <a:cubicBezTo>
                    <a:pt x="7004" y="2087"/>
                    <a:pt x="6127" y="3436"/>
                    <a:pt x="4404" y="3940"/>
                  </a:cubicBezTo>
                  <a:cubicBezTo>
                    <a:pt x="4582" y="4828"/>
                    <a:pt x="4731" y="5655"/>
                    <a:pt x="5025" y="6406"/>
                  </a:cubicBezTo>
                  <a:cubicBezTo>
                    <a:pt x="5310" y="7125"/>
                    <a:pt x="5698" y="7789"/>
                    <a:pt x="6136" y="8362"/>
                  </a:cubicBezTo>
                  <a:cubicBezTo>
                    <a:pt x="6590" y="8946"/>
                    <a:pt x="7075" y="9431"/>
                    <a:pt x="7799" y="9768"/>
                  </a:cubicBezTo>
                  <a:cubicBezTo>
                    <a:pt x="8499" y="10099"/>
                    <a:pt x="9498" y="10170"/>
                    <a:pt x="10381" y="9875"/>
                  </a:cubicBezTo>
                  <a:cubicBezTo>
                    <a:pt x="11137" y="9619"/>
                    <a:pt x="11683" y="9123"/>
                    <a:pt x="12114" y="8541"/>
                  </a:cubicBezTo>
                  <a:cubicBezTo>
                    <a:pt x="12562" y="7929"/>
                    <a:pt x="12781" y="7158"/>
                    <a:pt x="12898" y="6257"/>
                  </a:cubicBezTo>
                  <a:cubicBezTo>
                    <a:pt x="12963" y="5785"/>
                    <a:pt x="12991" y="5328"/>
                    <a:pt x="13094" y="4907"/>
                  </a:cubicBezTo>
                  <a:cubicBezTo>
                    <a:pt x="13383" y="3698"/>
                    <a:pt x="13874" y="2657"/>
                    <a:pt x="15241" y="2461"/>
                  </a:cubicBezTo>
                  <a:cubicBezTo>
                    <a:pt x="15265" y="2550"/>
                    <a:pt x="15284" y="2634"/>
                    <a:pt x="15303" y="2727"/>
                  </a:cubicBezTo>
                  <a:cubicBezTo>
                    <a:pt x="15316" y="2811"/>
                    <a:pt x="15363" y="2927"/>
                    <a:pt x="15344" y="2993"/>
                  </a:cubicBezTo>
                  <a:cubicBezTo>
                    <a:pt x="15325" y="3082"/>
                    <a:pt x="15181" y="3133"/>
                    <a:pt x="15111" y="3184"/>
                  </a:cubicBezTo>
                  <a:cubicBezTo>
                    <a:pt x="15008" y="3259"/>
                    <a:pt x="14957" y="3334"/>
                    <a:pt x="14873" y="3380"/>
                  </a:cubicBezTo>
                  <a:cubicBezTo>
                    <a:pt x="14340" y="3955"/>
                    <a:pt x="14042" y="4772"/>
                    <a:pt x="13892" y="5705"/>
                  </a:cubicBezTo>
                  <a:cubicBezTo>
                    <a:pt x="13812" y="6210"/>
                    <a:pt x="13795" y="6696"/>
                    <a:pt x="13700" y="7158"/>
                  </a:cubicBezTo>
                  <a:cubicBezTo>
                    <a:pt x="13612" y="7592"/>
                    <a:pt x="13448" y="7998"/>
                    <a:pt x="13271" y="8377"/>
                  </a:cubicBezTo>
                  <a:cubicBezTo>
                    <a:pt x="12926" y="9114"/>
                    <a:pt x="12412" y="9703"/>
                    <a:pt x="11773" y="10183"/>
                  </a:cubicBezTo>
                  <a:cubicBezTo>
                    <a:pt x="11137" y="10664"/>
                    <a:pt x="10394" y="11019"/>
                    <a:pt x="9372" y="11075"/>
                  </a:cubicBezTo>
                  <a:cubicBezTo>
                    <a:pt x="7803" y="11160"/>
                    <a:pt x="6571" y="10492"/>
                    <a:pt x="5754" y="9740"/>
                  </a:cubicBezTo>
                  <a:cubicBezTo>
                    <a:pt x="4913" y="8970"/>
                    <a:pt x="4236" y="7910"/>
                    <a:pt x="3853" y="6686"/>
                  </a:cubicBezTo>
                  <a:cubicBezTo>
                    <a:pt x="3596" y="5860"/>
                    <a:pt x="3368" y="4959"/>
                    <a:pt x="3260" y="3987"/>
                  </a:cubicBezTo>
                  <a:cubicBezTo>
                    <a:pt x="2321" y="3824"/>
                    <a:pt x="1640" y="3343"/>
                    <a:pt x="1112" y="2755"/>
                  </a:cubicBezTo>
                  <a:cubicBezTo>
                    <a:pt x="589" y="2175"/>
                    <a:pt x="168" y="1424"/>
                    <a:pt x="0" y="504"/>
                  </a:cubicBezTo>
                  <a:cubicBezTo>
                    <a:pt x="440" y="382"/>
                    <a:pt x="888" y="266"/>
                    <a:pt x="1364" y="177"/>
                  </a:cubicBezTo>
                  <a:cubicBezTo>
                    <a:pt x="1584" y="976"/>
                    <a:pt x="1896" y="1694"/>
                    <a:pt x="2429" y="2222"/>
                  </a:cubicBezTo>
                  <a:cubicBezTo>
                    <a:pt x="2681" y="2470"/>
                    <a:pt x="3022" y="2708"/>
                    <a:pt x="3409" y="2802"/>
                  </a:cubicBezTo>
                  <a:cubicBezTo>
                    <a:pt x="3830" y="2899"/>
                    <a:pt x="4282" y="2820"/>
                    <a:pt x="4642" y="2578"/>
                  </a:cubicBezTo>
                  <a:cubicBezTo>
                    <a:pt x="5375" y="2087"/>
                    <a:pt x="5754" y="1167"/>
                    <a:pt x="5870" y="42"/>
                  </a:cubicBezTo>
                  <a:cubicBezTo>
                    <a:pt x="5870" y="18"/>
                    <a:pt x="5884" y="5"/>
                    <a:pt x="59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4"/>
            <p:cNvSpPr/>
            <p:nvPr/>
          </p:nvSpPr>
          <p:spPr>
            <a:xfrm>
              <a:off x="6399610" y="1689510"/>
              <a:ext cx="254824" cy="265646"/>
            </a:xfrm>
            <a:custGeom>
              <a:avLst/>
              <a:gdLst/>
              <a:ahLst/>
              <a:cxnLst/>
              <a:rect l="l" t="t" r="r" b="b"/>
              <a:pathLst>
                <a:path w="3862" h="4026" extrusionOk="0">
                  <a:moveTo>
                    <a:pt x="1905" y="48"/>
                  </a:moveTo>
                  <a:cubicBezTo>
                    <a:pt x="2536" y="1"/>
                    <a:pt x="3041" y="300"/>
                    <a:pt x="3358" y="654"/>
                  </a:cubicBezTo>
                  <a:cubicBezTo>
                    <a:pt x="3633" y="962"/>
                    <a:pt x="3862" y="1434"/>
                    <a:pt x="3862" y="1929"/>
                  </a:cubicBezTo>
                  <a:cubicBezTo>
                    <a:pt x="3862" y="2503"/>
                    <a:pt x="3601" y="2938"/>
                    <a:pt x="3269" y="3265"/>
                  </a:cubicBezTo>
                  <a:cubicBezTo>
                    <a:pt x="2961" y="3563"/>
                    <a:pt x="2476" y="3830"/>
                    <a:pt x="2036" y="3899"/>
                  </a:cubicBezTo>
                  <a:cubicBezTo>
                    <a:pt x="1252" y="4026"/>
                    <a:pt x="593" y="3512"/>
                    <a:pt x="304" y="2951"/>
                  </a:cubicBezTo>
                  <a:cubicBezTo>
                    <a:pt x="206" y="2765"/>
                    <a:pt x="117" y="2578"/>
                    <a:pt x="94" y="2330"/>
                  </a:cubicBezTo>
                  <a:cubicBezTo>
                    <a:pt x="0" y="1289"/>
                    <a:pt x="519" y="519"/>
                    <a:pt x="1177" y="211"/>
                  </a:cubicBezTo>
                  <a:cubicBezTo>
                    <a:pt x="1368" y="117"/>
                    <a:pt x="1616" y="66"/>
                    <a:pt x="1905" y="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4"/>
            <p:cNvSpPr/>
            <p:nvPr/>
          </p:nvSpPr>
          <p:spPr>
            <a:xfrm>
              <a:off x="6451077" y="1734841"/>
              <a:ext cx="168255" cy="154663"/>
            </a:xfrm>
            <a:custGeom>
              <a:avLst/>
              <a:gdLst/>
              <a:ahLst/>
              <a:cxnLst/>
              <a:rect l="l" t="t" r="r" b="b"/>
              <a:pathLst>
                <a:path w="2550" h="2344" extrusionOk="0">
                  <a:moveTo>
                    <a:pt x="1074" y="70"/>
                  </a:moveTo>
                  <a:cubicBezTo>
                    <a:pt x="1560" y="1"/>
                    <a:pt x="1920" y="257"/>
                    <a:pt x="2125" y="561"/>
                  </a:cubicBezTo>
                  <a:cubicBezTo>
                    <a:pt x="2162" y="611"/>
                    <a:pt x="2218" y="682"/>
                    <a:pt x="2261" y="779"/>
                  </a:cubicBezTo>
                  <a:cubicBezTo>
                    <a:pt x="2550" y="1513"/>
                    <a:pt x="2069" y="2330"/>
                    <a:pt x="1280" y="2339"/>
                  </a:cubicBezTo>
                  <a:cubicBezTo>
                    <a:pt x="664" y="2344"/>
                    <a:pt x="117" y="1943"/>
                    <a:pt x="52" y="1345"/>
                  </a:cubicBezTo>
                  <a:cubicBezTo>
                    <a:pt x="0" y="910"/>
                    <a:pt x="224" y="583"/>
                    <a:pt x="448" y="369"/>
                  </a:cubicBezTo>
                  <a:cubicBezTo>
                    <a:pt x="593" y="229"/>
                    <a:pt x="850" y="103"/>
                    <a:pt x="1074" y="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4"/>
            <p:cNvSpPr/>
            <p:nvPr/>
          </p:nvSpPr>
          <p:spPr>
            <a:xfrm>
              <a:off x="6471400" y="1883897"/>
              <a:ext cx="43153" cy="43285"/>
            </a:xfrm>
            <a:custGeom>
              <a:avLst/>
              <a:gdLst/>
              <a:ahLst/>
              <a:cxnLst/>
              <a:rect l="l" t="t" r="r" b="b"/>
              <a:pathLst>
                <a:path w="654" h="656" extrusionOk="0">
                  <a:moveTo>
                    <a:pt x="285" y="1"/>
                  </a:moveTo>
                  <a:cubicBezTo>
                    <a:pt x="0" y="61"/>
                    <a:pt x="463" y="655"/>
                    <a:pt x="589" y="397"/>
                  </a:cubicBezTo>
                  <a:cubicBezTo>
                    <a:pt x="654" y="263"/>
                    <a:pt x="412" y="57"/>
                    <a:pt x="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4"/>
            <p:cNvSpPr/>
            <p:nvPr/>
          </p:nvSpPr>
          <p:spPr>
            <a:xfrm>
              <a:off x="6426399" y="1802012"/>
              <a:ext cx="51862" cy="75550"/>
            </a:xfrm>
            <a:custGeom>
              <a:avLst/>
              <a:gdLst/>
              <a:ahLst/>
              <a:cxnLst/>
              <a:rect l="l" t="t" r="r" b="b"/>
              <a:pathLst>
                <a:path w="786" h="1145" extrusionOk="0">
                  <a:moveTo>
                    <a:pt x="486" y="1078"/>
                  </a:moveTo>
                  <a:cubicBezTo>
                    <a:pt x="538" y="1112"/>
                    <a:pt x="663" y="1144"/>
                    <a:pt x="715" y="1032"/>
                  </a:cubicBezTo>
                  <a:cubicBezTo>
                    <a:pt x="785" y="888"/>
                    <a:pt x="603" y="616"/>
                    <a:pt x="551" y="495"/>
                  </a:cubicBezTo>
                  <a:cubicBezTo>
                    <a:pt x="486" y="350"/>
                    <a:pt x="435" y="47"/>
                    <a:pt x="253" y="24"/>
                  </a:cubicBezTo>
                  <a:cubicBezTo>
                    <a:pt x="1" y="0"/>
                    <a:pt x="150" y="439"/>
                    <a:pt x="211" y="584"/>
                  </a:cubicBezTo>
                  <a:cubicBezTo>
                    <a:pt x="243" y="664"/>
                    <a:pt x="281" y="737"/>
                    <a:pt x="309" y="804"/>
                  </a:cubicBezTo>
                  <a:cubicBezTo>
                    <a:pt x="361" y="916"/>
                    <a:pt x="383" y="1022"/>
                    <a:pt x="486" y="107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4"/>
            <p:cNvSpPr/>
            <p:nvPr/>
          </p:nvSpPr>
          <p:spPr>
            <a:xfrm>
              <a:off x="5500254" y="1682120"/>
              <a:ext cx="38600" cy="71591"/>
            </a:xfrm>
            <a:custGeom>
              <a:avLst/>
              <a:gdLst/>
              <a:ahLst/>
              <a:cxnLst/>
              <a:rect l="l" t="t" r="r" b="b"/>
              <a:pathLst>
                <a:path w="585" h="1085" extrusionOk="0">
                  <a:moveTo>
                    <a:pt x="551" y="1028"/>
                  </a:moveTo>
                  <a:cubicBezTo>
                    <a:pt x="584" y="856"/>
                    <a:pt x="486" y="570"/>
                    <a:pt x="369" y="300"/>
                  </a:cubicBezTo>
                  <a:cubicBezTo>
                    <a:pt x="322" y="188"/>
                    <a:pt x="238" y="0"/>
                    <a:pt x="131" y="33"/>
                  </a:cubicBezTo>
                  <a:cubicBezTo>
                    <a:pt x="1" y="71"/>
                    <a:pt x="61" y="300"/>
                    <a:pt x="80" y="379"/>
                  </a:cubicBezTo>
                  <a:cubicBezTo>
                    <a:pt x="150" y="636"/>
                    <a:pt x="285" y="930"/>
                    <a:pt x="406" y="1065"/>
                  </a:cubicBezTo>
                  <a:cubicBezTo>
                    <a:pt x="444" y="1084"/>
                    <a:pt x="514" y="1061"/>
                    <a:pt x="551" y="10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4"/>
            <p:cNvSpPr/>
            <p:nvPr/>
          </p:nvSpPr>
          <p:spPr>
            <a:xfrm>
              <a:off x="5527307" y="1654077"/>
              <a:ext cx="34047" cy="42031"/>
            </a:xfrm>
            <a:custGeom>
              <a:avLst/>
              <a:gdLst/>
              <a:ahLst/>
              <a:cxnLst/>
              <a:rect l="l" t="t" r="r" b="b"/>
              <a:pathLst>
                <a:path w="516" h="637" extrusionOk="0">
                  <a:moveTo>
                    <a:pt x="230" y="631"/>
                  </a:moveTo>
                  <a:cubicBezTo>
                    <a:pt x="515" y="603"/>
                    <a:pt x="347" y="1"/>
                    <a:pt x="127" y="89"/>
                  </a:cubicBezTo>
                  <a:cubicBezTo>
                    <a:pt x="34" y="126"/>
                    <a:pt x="1" y="449"/>
                    <a:pt x="90" y="575"/>
                  </a:cubicBezTo>
                  <a:cubicBezTo>
                    <a:pt x="123" y="622"/>
                    <a:pt x="179" y="636"/>
                    <a:pt x="230" y="6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4"/>
            <p:cNvSpPr/>
            <p:nvPr/>
          </p:nvSpPr>
          <p:spPr>
            <a:xfrm>
              <a:off x="5902028" y="1656519"/>
              <a:ext cx="31144" cy="41041"/>
            </a:xfrm>
            <a:custGeom>
              <a:avLst/>
              <a:gdLst/>
              <a:ahLst/>
              <a:cxnLst/>
              <a:rect l="l" t="t" r="r" b="b"/>
              <a:pathLst>
                <a:path w="472" h="622" extrusionOk="0">
                  <a:moveTo>
                    <a:pt x="187" y="594"/>
                  </a:moveTo>
                  <a:cubicBezTo>
                    <a:pt x="472" y="622"/>
                    <a:pt x="425" y="1"/>
                    <a:pt x="192" y="43"/>
                  </a:cubicBezTo>
                  <a:cubicBezTo>
                    <a:pt x="93" y="61"/>
                    <a:pt x="0" y="369"/>
                    <a:pt x="61" y="515"/>
                  </a:cubicBezTo>
                  <a:cubicBezTo>
                    <a:pt x="84" y="566"/>
                    <a:pt x="136" y="589"/>
                    <a:pt x="187" y="59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600" b="1" dirty="0" smtClean="0">
                <a:latin typeface="+mj-ea"/>
                <a:ea typeface="+mj-ea"/>
              </a:rPr>
              <a:t>조원</a:t>
            </a:r>
            <a:endParaRPr lang="ko-KR" altLang="en-US" sz="3600" b="1" dirty="0"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40556" y="1378794"/>
            <a:ext cx="16898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김동연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하드웨어</a:t>
            </a:r>
            <a:endParaRPr lang="en-US" altLang="ko-KR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1173855" y="2545128"/>
            <a:ext cx="16001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김민건</a:t>
            </a:r>
            <a:r>
              <a:rPr lang="en-US" altLang="ko-KR" dirty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하드웨어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369785" y="3919346"/>
            <a:ext cx="12314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김태우</a:t>
            </a:r>
            <a:r>
              <a:rPr lang="en-US" altLang="ko-KR" dirty="0"/>
              <a:t> </a:t>
            </a:r>
            <a:r>
              <a:rPr lang="en-US" altLang="ko-KR" dirty="0" smtClean="0"/>
              <a:t>- PPT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167602" y="1378794"/>
            <a:ext cx="16898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우건희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작품 시연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167602" y="2545128"/>
            <a:ext cx="17796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정지원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소프트웨어</a:t>
            </a:r>
            <a:endParaRPr lang="ko-KR" altLang="en-US" dirty="0"/>
          </a:p>
        </p:txBody>
      </p:sp>
      <p:grpSp>
        <p:nvGrpSpPr>
          <p:cNvPr id="14" name="Google Shape;9217;p89"/>
          <p:cNvGrpSpPr/>
          <p:nvPr/>
        </p:nvGrpSpPr>
        <p:grpSpPr>
          <a:xfrm>
            <a:off x="2773974" y="1378795"/>
            <a:ext cx="3275842" cy="2746165"/>
            <a:chOff x="7617850" y="2063282"/>
            <a:chExt cx="799565" cy="670282"/>
          </a:xfrm>
        </p:grpSpPr>
        <p:cxnSp>
          <p:nvCxnSpPr>
            <p:cNvPr id="15" name="Google Shape;9218;p89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9219;p89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9220;p89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9221;p89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9222;p89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9223;p89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1" name="Google Shape;9224;p89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22" name="Google Shape;9225;p89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28" name="Google Shape;9226;p89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9227;p89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9228;p89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9229;p89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" name="Google Shape;9230;p89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24" name="Google Shape;9231;p89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9232;p89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9233;p89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9234;p89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2" name="TextBox 31"/>
          <p:cNvSpPr txBox="1"/>
          <p:nvPr/>
        </p:nvSpPr>
        <p:spPr>
          <a:xfrm>
            <a:off x="6167602" y="3919346"/>
            <a:ext cx="1709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고석준</a:t>
            </a:r>
            <a:r>
              <a:rPr lang="en-US" altLang="ko-KR" dirty="0"/>
              <a:t>T</a:t>
            </a:r>
            <a:r>
              <a:rPr lang="ko-KR" altLang="en-US" dirty="0" smtClean="0"/>
              <a:t>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지도교사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1455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45"/>
          <p:cNvSpPr/>
          <p:nvPr/>
        </p:nvSpPr>
        <p:spPr>
          <a:xfrm>
            <a:off x="4914338" y="1267075"/>
            <a:ext cx="782400" cy="7824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2015" name="Google Shape;2015;p45"/>
          <p:cNvSpPr/>
          <p:nvPr/>
        </p:nvSpPr>
        <p:spPr>
          <a:xfrm>
            <a:off x="1110838" y="1267075"/>
            <a:ext cx="782400" cy="7824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2016" name="Google Shape;2016;p45"/>
          <p:cNvSpPr txBox="1">
            <a:spLocks noGrp="1"/>
          </p:cNvSpPr>
          <p:nvPr>
            <p:ph type="title"/>
          </p:nvPr>
        </p:nvSpPr>
        <p:spPr>
          <a:xfrm>
            <a:off x="1950838" y="1213275"/>
            <a:ext cx="23364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latin typeface="+mj-ea"/>
                <a:ea typeface="+mj-ea"/>
              </a:rPr>
              <a:t/>
            </a:r>
            <a:br>
              <a:rPr lang="en-US" altLang="ko-KR" dirty="0" smtClean="0">
                <a:latin typeface="+mj-ea"/>
                <a:ea typeface="+mj-ea"/>
              </a:rPr>
            </a:br>
            <a:r>
              <a:rPr lang="ko-KR" altLang="en-US" dirty="0" err="1" smtClean="0">
                <a:latin typeface="+mj-ea"/>
                <a:ea typeface="+mj-ea"/>
              </a:rPr>
              <a:t>제작동기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2017" name="Google Shape;2017;p45"/>
          <p:cNvSpPr txBox="1">
            <a:spLocks noGrp="1"/>
          </p:cNvSpPr>
          <p:nvPr>
            <p:ph type="title" idx="2"/>
          </p:nvPr>
        </p:nvSpPr>
        <p:spPr>
          <a:xfrm>
            <a:off x="1053238" y="1361575"/>
            <a:ext cx="897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ea"/>
                <a:ea typeface="+mj-ea"/>
              </a:rPr>
              <a:t>01</a:t>
            </a:r>
            <a:endParaRPr>
              <a:latin typeface="+mj-ea"/>
              <a:ea typeface="+mj-ea"/>
            </a:endParaRPr>
          </a:p>
        </p:txBody>
      </p:sp>
      <p:sp>
        <p:nvSpPr>
          <p:cNvPr id="2018" name="Google Shape;2018;p45"/>
          <p:cNvSpPr txBox="1">
            <a:spLocks noGrp="1"/>
          </p:cNvSpPr>
          <p:nvPr>
            <p:ph type="title" idx="3"/>
          </p:nvPr>
        </p:nvSpPr>
        <p:spPr>
          <a:xfrm>
            <a:off x="5754350" y="1197525"/>
            <a:ext cx="23364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latin typeface="+mj-ea"/>
                <a:ea typeface="+mj-ea"/>
              </a:rPr>
              <a:t/>
            </a:r>
            <a:br>
              <a:rPr lang="en-US" altLang="ko-KR" dirty="0" smtClean="0">
                <a:latin typeface="+mj-ea"/>
                <a:ea typeface="+mj-ea"/>
              </a:rPr>
            </a:br>
            <a:r>
              <a:rPr lang="ko-KR" altLang="en-US" dirty="0" err="1" smtClean="0">
                <a:latin typeface="+mj-ea"/>
                <a:ea typeface="+mj-ea"/>
              </a:rPr>
              <a:t>동작설명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2019" name="Google Shape;2019;p45"/>
          <p:cNvSpPr txBox="1">
            <a:spLocks noGrp="1"/>
          </p:cNvSpPr>
          <p:nvPr>
            <p:ph type="title" idx="4"/>
          </p:nvPr>
        </p:nvSpPr>
        <p:spPr>
          <a:xfrm>
            <a:off x="4856738" y="1361575"/>
            <a:ext cx="897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ea"/>
                <a:ea typeface="+mj-ea"/>
              </a:rPr>
              <a:t>02</a:t>
            </a:r>
            <a:endParaRPr>
              <a:latin typeface="+mj-ea"/>
              <a:ea typeface="+mj-ea"/>
            </a:endParaRPr>
          </a:p>
        </p:txBody>
      </p:sp>
      <p:sp>
        <p:nvSpPr>
          <p:cNvPr id="2020" name="Google Shape;2020;p45"/>
          <p:cNvSpPr/>
          <p:nvPr/>
        </p:nvSpPr>
        <p:spPr>
          <a:xfrm>
            <a:off x="4914338" y="2458475"/>
            <a:ext cx="782400" cy="7824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2021" name="Google Shape;2021;p45"/>
          <p:cNvSpPr/>
          <p:nvPr/>
        </p:nvSpPr>
        <p:spPr>
          <a:xfrm>
            <a:off x="1110838" y="2458475"/>
            <a:ext cx="782400" cy="7824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2023" name="Google Shape;2023;p45"/>
          <p:cNvSpPr txBox="1">
            <a:spLocks noGrp="1"/>
          </p:cNvSpPr>
          <p:nvPr>
            <p:ph type="title" idx="6"/>
          </p:nvPr>
        </p:nvSpPr>
        <p:spPr>
          <a:xfrm>
            <a:off x="1950838" y="2398288"/>
            <a:ext cx="23364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latin typeface="+mj-ea"/>
                <a:ea typeface="+mj-ea"/>
              </a:rPr>
              <a:t/>
            </a:r>
            <a:br>
              <a:rPr lang="en-US" altLang="ko-KR" dirty="0" smtClean="0">
                <a:latin typeface="+mj-ea"/>
                <a:ea typeface="+mj-ea"/>
              </a:rPr>
            </a:br>
            <a:r>
              <a:rPr lang="ko-KR" altLang="en-US" dirty="0" smtClean="0">
                <a:latin typeface="+mj-ea"/>
                <a:ea typeface="+mj-ea"/>
              </a:rPr>
              <a:t>제작과정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2024" name="Google Shape;2024;p45"/>
          <p:cNvSpPr txBox="1">
            <a:spLocks noGrp="1"/>
          </p:cNvSpPr>
          <p:nvPr>
            <p:ph type="title" idx="7"/>
          </p:nvPr>
        </p:nvSpPr>
        <p:spPr>
          <a:xfrm>
            <a:off x="1053238" y="2552975"/>
            <a:ext cx="897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ea"/>
                <a:ea typeface="+mj-ea"/>
              </a:rPr>
              <a:t>03</a:t>
            </a:r>
            <a:endParaRPr>
              <a:latin typeface="+mj-ea"/>
              <a:ea typeface="+mj-ea"/>
            </a:endParaRPr>
          </a:p>
        </p:txBody>
      </p:sp>
      <p:sp>
        <p:nvSpPr>
          <p:cNvPr id="2026" name="Google Shape;2026;p45"/>
          <p:cNvSpPr txBox="1">
            <a:spLocks noGrp="1"/>
          </p:cNvSpPr>
          <p:nvPr>
            <p:ph type="title" idx="9"/>
          </p:nvPr>
        </p:nvSpPr>
        <p:spPr>
          <a:xfrm>
            <a:off x="5754350" y="2398288"/>
            <a:ext cx="23364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latin typeface="+mj-ea"/>
                <a:ea typeface="+mj-ea"/>
              </a:rPr>
              <a:t/>
            </a:r>
            <a:br>
              <a:rPr lang="en-US" altLang="ko-KR" dirty="0" smtClean="0">
                <a:latin typeface="+mj-ea"/>
                <a:ea typeface="+mj-ea"/>
              </a:rPr>
            </a:br>
            <a:r>
              <a:rPr lang="ko-KR" altLang="en-US" dirty="0" err="1" smtClean="0">
                <a:latin typeface="+mj-ea"/>
                <a:ea typeface="+mj-ea"/>
              </a:rPr>
              <a:t>작품시연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2027" name="Google Shape;2027;p45"/>
          <p:cNvSpPr txBox="1">
            <a:spLocks noGrp="1"/>
          </p:cNvSpPr>
          <p:nvPr>
            <p:ph type="title" idx="13"/>
          </p:nvPr>
        </p:nvSpPr>
        <p:spPr>
          <a:xfrm>
            <a:off x="4856738" y="2552975"/>
            <a:ext cx="897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ea"/>
                <a:ea typeface="+mj-ea"/>
              </a:rPr>
              <a:t>04</a:t>
            </a:r>
            <a:endParaRPr>
              <a:latin typeface="+mj-ea"/>
              <a:ea typeface="+mj-ea"/>
            </a:endParaRPr>
          </a:p>
        </p:txBody>
      </p:sp>
      <p:sp>
        <p:nvSpPr>
          <p:cNvPr id="2030" name="Google Shape;2030;p45"/>
          <p:cNvSpPr/>
          <p:nvPr/>
        </p:nvSpPr>
        <p:spPr>
          <a:xfrm>
            <a:off x="1110838" y="3649875"/>
            <a:ext cx="782400" cy="782400"/>
          </a:xfrm>
          <a:prstGeom prst="ellipse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ea"/>
              <a:ea typeface="+mj-ea"/>
            </a:endParaRPr>
          </a:p>
        </p:txBody>
      </p:sp>
      <p:sp>
        <p:nvSpPr>
          <p:cNvPr id="2031" name="Google Shape;2031;p45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50343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latin typeface="+mj-ea"/>
                <a:ea typeface="+mj-ea"/>
              </a:rPr>
              <a:t>목차</a:t>
            </a:r>
            <a:endParaRPr b="1" dirty="0">
              <a:latin typeface="+mj-ea"/>
              <a:ea typeface="+mj-ea"/>
            </a:endParaRPr>
          </a:p>
        </p:txBody>
      </p:sp>
      <p:sp>
        <p:nvSpPr>
          <p:cNvPr id="2035" name="Google Shape;2035;p45"/>
          <p:cNvSpPr txBox="1">
            <a:spLocks noGrp="1"/>
          </p:cNvSpPr>
          <p:nvPr>
            <p:ph type="title" idx="19"/>
          </p:nvPr>
        </p:nvSpPr>
        <p:spPr>
          <a:xfrm>
            <a:off x="1950850" y="3596100"/>
            <a:ext cx="23364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+mj-ea"/>
                <a:ea typeface="+mj-ea"/>
              </a:rPr>
              <a:t/>
            </a:r>
            <a:br>
              <a:rPr lang="en-US" dirty="0" smtClean="0">
                <a:latin typeface="+mj-ea"/>
                <a:ea typeface="+mj-ea"/>
              </a:rPr>
            </a:br>
            <a:r>
              <a:rPr lang="en-US" dirty="0" smtClean="0">
                <a:latin typeface="+mj-ea"/>
                <a:ea typeface="+mj-ea"/>
              </a:rPr>
              <a:t>Q&amp;A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2036" name="Google Shape;2036;p45"/>
          <p:cNvSpPr txBox="1">
            <a:spLocks noGrp="1"/>
          </p:cNvSpPr>
          <p:nvPr>
            <p:ph type="title" idx="20"/>
          </p:nvPr>
        </p:nvSpPr>
        <p:spPr>
          <a:xfrm>
            <a:off x="1053400" y="3744375"/>
            <a:ext cx="897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ea"/>
                <a:ea typeface="+mj-ea"/>
              </a:rPr>
              <a:t>05</a:t>
            </a:r>
            <a:endParaRPr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41935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47"/>
          <p:cNvSpPr/>
          <p:nvPr/>
        </p:nvSpPr>
        <p:spPr>
          <a:xfrm>
            <a:off x="5346902" y="938039"/>
            <a:ext cx="3345172" cy="3309997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sp>
        <p:nvSpPr>
          <p:cNvPr id="2093" name="Google Shape;2093;p47"/>
          <p:cNvSpPr txBox="1">
            <a:spLocks noGrp="1"/>
          </p:cNvSpPr>
          <p:nvPr>
            <p:ph type="title"/>
          </p:nvPr>
        </p:nvSpPr>
        <p:spPr>
          <a:xfrm>
            <a:off x="719999" y="540000"/>
            <a:ext cx="5886209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latin typeface="+mj-ea"/>
                <a:ea typeface="+mj-ea"/>
              </a:rPr>
              <a:t>제작 동기 </a:t>
            </a:r>
            <a:r>
              <a:rPr lang="en-US" altLang="ko-KR" sz="3200" b="1" dirty="0" smtClean="0">
                <a:latin typeface="+mj-ea"/>
                <a:ea typeface="+mj-ea"/>
              </a:rPr>
              <a:t>- </a:t>
            </a:r>
            <a:r>
              <a:rPr lang="ko-KR" altLang="en-US" sz="3200" b="1" dirty="0" smtClean="0">
                <a:latin typeface="+mj-ea"/>
                <a:ea typeface="+mj-ea"/>
              </a:rPr>
              <a:t>안면인식장애란</a:t>
            </a:r>
            <a:r>
              <a:rPr lang="en-US" altLang="ko-KR" sz="3200" b="1" dirty="0" smtClean="0">
                <a:latin typeface="+mj-ea"/>
                <a:ea typeface="+mj-ea"/>
              </a:rPr>
              <a:t>?</a:t>
            </a:r>
            <a:endParaRPr sz="3200" b="1" dirty="0">
              <a:latin typeface="+mj-ea"/>
              <a:ea typeface="+mj-ea"/>
            </a:endParaRPr>
          </a:p>
        </p:txBody>
      </p:sp>
      <p:sp>
        <p:nvSpPr>
          <p:cNvPr id="2094" name="Google Shape;2094;p47"/>
          <p:cNvSpPr txBox="1">
            <a:spLocks noGrp="1"/>
          </p:cNvSpPr>
          <p:nvPr>
            <p:ph type="body" idx="1"/>
          </p:nvPr>
        </p:nvSpPr>
        <p:spPr>
          <a:xfrm>
            <a:off x="916425" y="1561636"/>
            <a:ext cx="3852000" cy="25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>
              <a:buNone/>
            </a:pPr>
            <a:r>
              <a:rPr lang="ko-KR" altLang="en-US" sz="1800" b="1" dirty="0" smtClean="0">
                <a:solidFill>
                  <a:schemeClr val="tx1"/>
                </a:solidFill>
                <a:latin typeface="+mj-ea"/>
                <a:ea typeface="+mj-ea"/>
              </a:rPr>
              <a:t>안면인식장애</a:t>
            </a:r>
            <a:r>
              <a:rPr lang="ko-KR" altLang="en-US" sz="1800" dirty="0" smtClean="0">
                <a:solidFill>
                  <a:schemeClr val="tx1"/>
                </a:solidFill>
                <a:latin typeface="+mj-ea"/>
                <a:ea typeface="+mj-ea"/>
              </a:rPr>
              <a:t> </a:t>
            </a:r>
            <a:r>
              <a:rPr lang="en-US" altLang="ko-KR" sz="1800" dirty="0" smtClean="0">
                <a:solidFill>
                  <a:schemeClr val="tx1"/>
                </a:solidFill>
                <a:latin typeface="+mj-ea"/>
                <a:ea typeface="+mj-ea"/>
              </a:rPr>
              <a:t>: </a:t>
            </a:r>
          </a:p>
          <a:p>
            <a:pPr marL="139700" indent="0">
              <a:buNone/>
            </a:pPr>
            <a:endParaRPr lang="en-US" altLang="ko-KR" sz="1800" dirty="0" smtClean="0">
              <a:solidFill>
                <a:schemeClr val="tx1"/>
              </a:solidFill>
              <a:latin typeface="+mj-ea"/>
              <a:ea typeface="+mj-ea"/>
            </a:endParaRPr>
          </a:p>
          <a:p>
            <a:pPr marL="139700" indent="0">
              <a:buNone/>
            </a:pPr>
            <a:r>
              <a:rPr lang="ko-KR" altLang="en-US" sz="1800" dirty="0" smtClean="0">
                <a:solidFill>
                  <a:schemeClr val="tx1"/>
                </a:solidFill>
                <a:latin typeface="+mj-ea"/>
                <a:ea typeface="+mj-ea"/>
              </a:rPr>
              <a:t>시력 </a:t>
            </a:r>
            <a:r>
              <a:rPr lang="ko-KR" altLang="en-US" sz="1800" dirty="0">
                <a:solidFill>
                  <a:schemeClr val="tx1"/>
                </a:solidFill>
                <a:latin typeface="+mj-ea"/>
                <a:ea typeface="+mj-ea"/>
              </a:rPr>
              <a:t>장애가 없지만</a:t>
            </a:r>
            <a:r>
              <a:rPr lang="en-US" altLang="ko-KR" sz="1800" dirty="0">
                <a:solidFill>
                  <a:schemeClr val="tx1"/>
                </a:solidFill>
                <a:latin typeface="+mj-ea"/>
                <a:ea typeface="+mj-ea"/>
              </a:rPr>
              <a:t>, </a:t>
            </a:r>
            <a:endParaRPr lang="en-US" altLang="ko-KR" sz="1800" dirty="0" smtClean="0">
              <a:solidFill>
                <a:schemeClr val="tx1"/>
              </a:solidFill>
              <a:latin typeface="+mj-ea"/>
              <a:ea typeface="+mj-ea"/>
            </a:endParaRPr>
          </a:p>
          <a:p>
            <a:pPr marL="139700" indent="0">
              <a:buNone/>
            </a:pPr>
            <a:r>
              <a:rPr lang="ko-KR" altLang="en-US" sz="1800" u="sng" dirty="0" smtClean="0">
                <a:solidFill>
                  <a:schemeClr val="tx1"/>
                </a:solidFill>
                <a:latin typeface="+mj-ea"/>
                <a:ea typeface="+mj-ea"/>
              </a:rPr>
              <a:t>사람 </a:t>
            </a:r>
            <a:r>
              <a:rPr lang="ko-KR" altLang="en-US" sz="1800" u="sng" dirty="0">
                <a:solidFill>
                  <a:schemeClr val="tx1"/>
                </a:solidFill>
                <a:latin typeface="+mj-ea"/>
                <a:ea typeface="+mj-ea"/>
              </a:rPr>
              <a:t>얼굴을 인식하지 못하는 </a:t>
            </a:r>
            <a:r>
              <a:rPr lang="ko-KR" altLang="en-US" sz="1800" dirty="0" smtClean="0">
                <a:solidFill>
                  <a:schemeClr val="tx1"/>
                </a:solidFill>
                <a:latin typeface="+mj-ea"/>
                <a:ea typeface="+mj-ea"/>
              </a:rPr>
              <a:t>증상</a:t>
            </a:r>
            <a:endParaRPr lang="en-US" altLang="ko-KR" sz="1800" dirty="0" smtClean="0">
              <a:solidFill>
                <a:schemeClr val="tx1"/>
              </a:solidFill>
              <a:latin typeface="+mj-ea"/>
              <a:ea typeface="+mj-ea"/>
            </a:endParaRPr>
          </a:p>
          <a:p>
            <a:pPr marL="139700" indent="0">
              <a:buNone/>
            </a:pPr>
            <a:endParaRPr lang="en-US" altLang="ko-KR" sz="1800" dirty="0">
              <a:solidFill>
                <a:schemeClr val="tx1"/>
              </a:solidFill>
              <a:latin typeface="+mj-ea"/>
              <a:ea typeface="+mj-ea"/>
            </a:endParaRPr>
          </a:p>
          <a:p>
            <a:pPr marL="139700" indent="0">
              <a:buNone/>
            </a:pPr>
            <a:r>
              <a:rPr lang="ko-KR" altLang="en-US" sz="1800" dirty="0" err="1" smtClean="0">
                <a:solidFill>
                  <a:schemeClr val="tx1"/>
                </a:solidFill>
                <a:latin typeface="+mj-ea"/>
                <a:ea typeface="+mj-ea"/>
              </a:rPr>
              <a:t>안면인식을</a:t>
            </a:r>
            <a:r>
              <a:rPr lang="ko-KR" altLang="en-US" sz="1800" dirty="0" smtClean="0">
                <a:solidFill>
                  <a:schemeClr val="tx1"/>
                </a:solidFill>
                <a:latin typeface="+mj-ea"/>
                <a:ea typeface="+mj-ea"/>
              </a:rPr>
              <a:t> 담당하는 </a:t>
            </a:r>
            <a:r>
              <a:rPr lang="ko-KR" altLang="en-US" sz="1800" dirty="0" err="1" smtClean="0">
                <a:solidFill>
                  <a:schemeClr val="tx1"/>
                </a:solidFill>
                <a:latin typeface="+mj-ea"/>
                <a:ea typeface="+mj-ea"/>
              </a:rPr>
              <a:t>하부후두측두엽이</a:t>
            </a:r>
            <a:r>
              <a:rPr lang="ko-KR" altLang="en-US" sz="1800" dirty="0" smtClean="0">
                <a:solidFill>
                  <a:schemeClr val="tx1"/>
                </a:solidFill>
                <a:latin typeface="+mj-ea"/>
                <a:ea typeface="+mj-ea"/>
              </a:rPr>
              <a:t> 손상되어 발생함</a:t>
            </a:r>
            <a:endParaRPr lang="en-US" altLang="ko-KR" sz="1800" dirty="0" smtClean="0"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2096" name="Google Shape;20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775" y="3021062"/>
            <a:ext cx="2143799" cy="214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5069" y="1651521"/>
            <a:ext cx="2106114" cy="18404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47"/>
          <p:cNvSpPr/>
          <p:nvPr/>
        </p:nvSpPr>
        <p:spPr>
          <a:xfrm>
            <a:off x="535094" y="1017600"/>
            <a:ext cx="8060266" cy="3542010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sp>
        <p:nvSpPr>
          <p:cNvPr id="2093" name="Google Shape;2093;p47"/>
          <p:cNvSpPr txBox="1">
            <a:spLocks noGrp="1"/>
          </p:cNvSpPr>
          <p:nvPr>
            <p:ph type="title"/>
          </p:nvPr>
        </p:nvSpPr>
        <p:spPr>
          <a:xfrm>
            <a:off x="719999" y="540000"/>
            <a:ext cx="5886209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latin typeface="+mj-ea"/>
                <a:ea typeface="+mj-ea"/>
              </a:rPr>
              <a:t>제작 동기 </a:t>
            </a:r>
            <a:r>
              <a:rPr lang="en-US" altLang="ko-KR" sz="3200" b="1" dirty="0" smtClean="0">
                <a:latin typeface="+mj-ea"/>
                <a:ea typeface="+mj-ea"/>
              </a:rPr>
              <a:t>- </a:t>
            </a:r>
            <a:r>
              <a:rPr lang="ko-KR" altLang="en-US" sz="3200" b="1" dirty="0" smtClean="0">
                <a:latin typeface="+mj-ea"/>
                <a:ea typeface="+mj-ea"/>
              </a:rPr>
              <a:t>안면인식장애란</a:t>
            </a:r>
            <a:r>
              <a:rPr lang="en-US" altLang="ko-KR" sz="3200" b="1" dirty="0" smtClean="0">
                <a:latin typeface="+mj-ea"/>
                <a:ea typeface="+mj-ea"/>
              </a:rPr>
              <a:t>?</a:t>
            </a:r>
            <a:endParaRPr sz="3200" b="1" dirty="0">
              <a:latin typeface="+mj-ea"/>
              <a:ea typeface="+mj-ea"/>
            </a:endParaRPr>
          </a:p>
        </p:txBody>
      </p:sp>
      <p:pic>
        <p:nvPicPr>
          <p:cNvPr id="2096" name="Google Shape;2096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2775" y="3021062"/>
            <a:ext cx="2143799" cy="214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프로젝트 영상 수정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17019" y="1190656"/>
            <a:ext cx="6191055" cy="319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350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47"/>
          <p:cNvSpPr/>
          <p:nvPr/>
        </p:nvSpPr>
        <p:spPr>
          <a:xfrm>
            <a:off x="1866900" y="-438150"/>
            <a:ext cx="7575550" cy="5937250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sp>
        <p:nvSpPr>
          <p:cNvPr id="9" name="Google Shape;2093;p47"/>
          <p:cNvSpPr txBox="1">
            <a:spLocks/>
          </p:cNvSpPr>
          <p:nvPr/>
        </p:nvSpPr>
        <p:spPr>
          <a:xfrm>
            <a:off x="764469" y="796562"/>
            <a:ext cx="638881" cy="3191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pen Sans ExtraBold"/>
              <a:buNone/>
              <a:defRPr sz="3500" b="0" i="0" u="none" strike="noStrike" cap="non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>
            <a:r>
              <a:rPr lang="ko-KR" altLang="en-US" sz="3200" b="1" dirty="0" err="1" smtClean="0">
                <a:latin typeface="+mj-ea"/>
                <a:ea typeface="+mj-ea"/>
              </a:rPr>
              <a:t>동작설명</a:t>
            </a:r>
            <a:endParaRPr lang="ko-KR" altLang="en-US" sz="3200" b="1" dirty="0">
              <a:latin typeface="+mj-ea"/>
              <a:ea typeface="+mj-ea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2901711" y="415989"/>
            <a:ext cx="4995918" cy="4752022"/>
            <a:chOff x="2901711" y="415989"/>
            <a:chExt cx="4995918" cy="4752022"/>
          </a:xfrm>
        </p:grpSpPr>
        <p:pic>
          <p:nvPicPr>
            <p:cNvPr id="2096" name="Google Shape;2096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842775" y="3021062"/>
              <a:ext cx="2143799" cy="21469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1515" y="415989"/>
              <a:ext cx="4936114" cy="4153946"/>
            </a:xfrm>
            <a:prstGeom prst="rect">
              <a:avLst/>
            </a:prstGeom>
          </p:spPr>
        </p:pic>
        <p:sp>
          <p:nvSpPr>
            <p:cNvPr id="2" name="직사각형 1"/>
            <p:cNvSpPr/>
            <p:nvPr/>
          </p:nvSpPr>
          <p:spPr>
            <a:xfrm>
              <a:off x="4842775" y="1172817"/>
              <a:ext cx="544234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5771030" y="1338361"/>
              <a:ext cx="544234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750010" y="2868662"/>
              <a:ext cx="544234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5757794" y="2944862"/>
              <a:ext cx="544234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6986574" y="3017640"/>
              <a:ext cx="544234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7097402" y="1176130"/>
              <a:ext cx="544234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4546218" y="1229151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>
                  <a:latin typeface="+mn-ea"/>
                  <a:ea typeface="+mn-ea"/>
                </a:rPr>
                <a:t>카메라 모듈</a:t>
              </a:r>
              <a:endParaRPr lang="ko-KR" altLang="en-US" sz="1050" dirty="0">
                <a:latin typeface="+mn-ea"/>
                <a:ea typeface="+mn-ea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546218" y="2832230"/>
              <a:ext cx="9284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>
                  <a:latin typeface="+mn-ea"/>
                  <a:ea typeface="+mn-ea"/>
                </a:rPr>
                <a:t>카메라 모듈</a:t>
              </a:r>
              <a:endParaRPr lang="ko-KR" altLang="en-US" sz="1050" dirty="0">
                <a:latin typeface="+mn-ea"/>
                <a:ea typeface="+mn-ea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757794" y="1283749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>
                  <a:latin typeface="+mn-ea"/>
                  <a:ea typeface="+mn-ea"/>
                </a:rPr>
                <a:t>부호화</a:t>
              </a:r>
              <a:endParaRPr lang="ko-KR" altLang="en-US" sz="1050" dirty="0">
                <a:latin typeface="+mn-ea"/>
                <a:ea typeface="+mn-ea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54134" y="2944855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>
                  <a:latin typeface="+mn-ea"/>
                  <a:ea typeface="+mn-ea"/>
                </a:rPr>
                <a:t>부호화</a:t>
              </a:r>
              <a:endParaRPr lang="ko-KR" altLang="en-US" sz="1050" dirty="0">
                <a:latin typeface="+mn-ea"/>
                <a:ea typeface="+mn-ea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106750" y="1106040"/>
              <a:ext cx="37221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latin typeface="+mn-ea"/>
                  <a:ea typeface="+mn-ea"/>
                </a:rPr>
                <a:t>DB</a:t>
              </a:r>
              <a:endParaRPr lang="ko-KR" altLang="en-US" sz="1050" dirty="0">
                <a:latin typeface="+mn-ea"/>
                <a:ea typeface="+mn-ea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059380" y="2898039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>
                  <a:latin typeface="+mn-ea"/>
                  <a:ea typeface="+mn-ea"/>
                </a:rPr>
                <a:t>비</a:t>
              </a:r>
              <a:r>
                <a:rPr lang="ko-KR" altLang="en-US" sz="1050" dirty="0" smtClean="0">
                  <a:latin typeface="+mn-ea"/>
                  <a:ea typeface="+mn-ea"/>
                </a:rPr>
                <a:t>교</a:t>
              </a:r>
              <a:endParaRPr lang="ko-KR" altLang="en-US" sz="1050" dirty="0">
                <a:latin typeface="+mn-ea"/>
                <a:ea typeface="+mn-ea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3770209" y="1344987"/>
              <a:ext cx="544234" cy="15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n-ea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984106" y="865219"/>
              <a:ext cx="289181" cy="16834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2984106" y="2549236"/>
              <a:ext cx="289181" cy="16834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01711" y="822431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smtClean="0">
                  <a:latin typeface="+mn-ea"/>
                  <a:ea typeface="+mn-ea"/>
                </a:rPr>
                <a:t>학습</a:t>
              </a:r>
              <a:endParaRPr lang="ko-KR" altLang="en-US" sz="1050" dirty="0">
                <a:latin typeface="+mn-ea"/>
                <a:ea typeface="+mn-ea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953857" y="2506448"/>
              <a:ext cx="45397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dirty="0" smtClean="0">
                  <a:latin typeface="+mn-ea"/>
                  <a:ea typeface="+mn-ea"/>
                </a:rPr>
                <a:t>조회</a:t>
              </a:r>
              <a:endParaRPr lang="ko-KR" altLang="en-US" sz="1050" dirty="0">
                <a:latin typeface="+mn-ea"/>
                <a:ea typeface="+mn-ea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674478" y="1354938"/>
              <a:ext cx="58862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50" smtClean="0">
                  <a:latin typeface="+mn-ea"/>
                  <a:ea typeface="+mn-ea"/>
                </a:rPr>
                <a:t>서현진</a:t>
              </a:r>
              <a:endParaRPr lang="ko-KR" altLang="en-US" sz="1050" dirty="0">
                <a:latin typeface="+mn-ea"/>
                <a:ea typeface="+mn-ea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782680" y="3088370"/>
              <a:ext cx="37221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 smtClean="0">
                  <a:latin typeface="+mn-ea"/>
                  <a:ea typeface="+mn-ea"/>
                </a:rPr>
                <a:t>???</a:t>
              </a:r>
              <a:endParaRPr lang="ko-KR" altLang="en-US" sz="1050" dirty="0"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417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47"/>
          <p:cNvSpPr/>
          <p:nvPr/>
        </p:nvSpPr>
        <p:spPr>
          <a:xfrm>
            <a:off x="2057400" y="-615950"/>
            <a:ext cx="7950200" cy="6267450"/>
          </a:xfrm>
          <a:custGeom>
            <a:avLst/>
            <a:gdLst/>
            <a:ahLst/>
            <a:cxnLst/>
            <a:rect l="l" t="t" r="r" b="b"/>
            <a:pathLst>
              <a:path w="155698" h="154025" extrusionOk="0">
                <a:moveTo>
                  <a:pt x="93462" y="8032"/>
                </a:moveTo>
                <a:cubicBezTo>
                  <a:pt x="101617" y="9636"/>
                  <a:pt x="114584" y="5620"/>
                  <a:pt x="120332" y="9636"/>
                </a:cubicBezTo>
                <a:cubicBezTo>
                  <a:pt x="126080" y="13652"/>
                  <a:pt x="123741" y="26515"/>
                  <a:pt x="127952" y="32130"/>
                </a:cubicBezTo>
                <a:cubicBezTo>
                  <a:pt x="132163" y="37745"/>
                  <a:pt x="142390" y="37024"/>
                  <a:pt x="145598" y="43325"/>
                </a:cubicBezTo>
                <a:cubicBezTo>
                  <a:pt x="148807" y="49626"/>
                  <a:pt x="145545" y="61199"/>
                  <a:pt x="147203" y="69935"/>
                </a:cubicBezTo>
                <a:cubicBezTo>
                  <a:pt x="148861" y="78672"/>
                  <a:pt x="156895" y="88050"/>
                  <a:pt x="155545" y="95744"/>
                </a:cubicBezTo>
                <a:cubicBezTo>
                  <a:pt x="154195" y="103438"/>
                  <a:pt x="143166" y="109063"/>
                  <a:pt x="139102" y="116101"/>
                </a:cubicBezTo>
                <a:cubicBezTo>
                  <a:pt x="135038" y="123139"/>
                  <a:pt x="136763" y="134060"/>
                  <a:pt x="131161" y="137973"/>
                </a:cubicBezTo>
                <a:cubicBezTo>
                  <a:pt x="125560" y="141886"/>
                  <a:pt x="115386" y="136903"/>
                  <a:pt x="105493" y="139577"/>
                </a:cubicBezTo>
                <a:cubicBezTo>
                  <a:pt x="95600" y="142251"/>
                  <a:pt x="82433" y="154416"/>
                  <a:pt x="71805" y="154015"/>
                </a:cubicBezTo>
                <a:cubicBezTo>
                  <a:pt x="61177" y="153614"/>
                  <a:pt x="51886" y="141449"/>
                  <a:pt x="41726" y="137171"/>
                </a:cubicBezTo>
                <a:cubicBezTo>
                  <a:pt x="31566" y="132893"/>
                  <a:pt x="15872" y="135980"/>
                  <a:pt x="10845" y="128348"/>
                </a:cubicBezTo>
                <a:cubicBezTo>
                  <a:pt x="5819" y="120717"/>
                  <a:pt x="13372" y="102344"/>
                  <a:pt x="11567" y="91382"/>
                </a:cubicBezTo>
                <a:cubicBezTo>
                  <a:pt x="9762" y="80420"/>
                  <a:pt x="-465" y="70572"/>
                  <a:pt x="16" y="62575"/>
                </a:cubicBezTo>
                <a:cubicBezTo>
                  <a:pt x="497" y="54578"/>
                  <a:pt x="11380" y="51623"/>
                  <a:pt x="14455" y="43398"/>
                </a:cubicBezTo>
                <a:cubicBezTo>
                  <a:pt x="17530" y="35173"/>
                  <a:pt x="12650" y="18801"/>
                  <a:pt x="18465" y="13227"/>
                </a:cubicBezTo>
                <a:cubicBezTo>
                  <a:pt x="24280" y="7653"/>
                  <a:pt x="40523" y="12159"/>
                  <a:pt x="49346" y="9956"/>
                </a:cubicBezTo>
                <a:cubicBezTo>
                  <a:pt x="58169" y="7753"/>
                  <a:pt x="64051" y="332"/>
                  <a:pt x="71404" y="11"/>
                </a:cubicBezTo>
                <a:cubicBezTo>
                  <a:pt x="78757" y="-310"/>
                  <a:pt x="85307" y="6428"/>
                  <a:pt x="93462" y="8032"/>
                </a:cubicBezTo>
                <a:close/>
              </a:path>
            </a:pathLst>
          </a:custGeom>
          <a:solidFill>
            <a:srgbClr val="5D74FF">
              <a:alpha val="25000"/>
            </a:srgbClr>
          </a:solidFill>
          <a:ln>
            <a:noFill/>
          </a:ln>
        </p:spPr>
      </p:sp>
      <p:sp>
        <p:nvSpPr>
          <p:cNvPr id="2093" name="Google Shape;2093;p47"/>
          <p:cNvSpPr txBox="1">
            <a:spLocks noGrp="1"/>
          </p:cNvSpPr>
          <p:nvPr>
            <p:ph type="title"/>
          </p:nvPr>
        </p:nvSpPr>
        <p:spPr>
          <a:xfrm>
            <a:off x="764469" y="796562"/>
            <a:ext cx="638881" cy="31912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err="1" smtClean="0">
                <a:latin typeface="+mj-ea"/>
                <a:ea typeface="+mj-ea"/>
              </a:rPr>
              <a:t>동작설명</a:t>
            </a:r>
            <a:endParaRPr sz="3200" b="1" dirty="0">
              <a:latin typeface="+mj-ea"/>
              <a:ea typeface="+mj-ea"/>
            </a:endParaRPr>
          </a:p>
        </p:txBody>
      </p:sp>
      <p:pic>
        <p:nvPicPr>
          <p:cNvPr id="2096" name="Google Shape;20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775" y="3021062"/>
            <a:ext cx="2143799" cy="214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39" y="421913"/>
            <a:ext cx="5298310" cy="427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55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+mj-ea"/>
                <a:ea typeface="+mj-ea"/>
              </a:rPr>
              <a:t>재료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141604" y="2438193"/>
            <a:ext cx="1729409" cy="352878"/>
          </a:xfrm>
        </p:spPr>
        <p:txBody>
          <a:bodyPr/>
          <a:lstStyle/>
          <a:p>
            <a:pPr marL="139700" indent="0" algn="ctr">
              <a:buNone/>
            </a:pPr>
            <a:r>
              <a:rPr lang="ko-KR" altLang="en-US" sz="1200" dirty="0" err="1" smtClean="0">
                <a:latin typeface="+mj-ea"/>
                <a:ea typeface="+mj-ea"/>
              </a:rPr>
              <a:t>라즈베리파이</a:t>
            </a:r>
            <a:r>
              <a:rPr lang="en-US" altLang="ko-KR" sz="1200" dirty="0" smtClean="0">
                <a:latin typeface="+mj-ea"/>
                <a:ea typeface="+mj-ea"/>
              </a:rPr>
              <a:t>4 4GB</a:t>
            </a:r>
            <a:r>
              <a:rPr lang="ko-KR" altLang="en-US" sz="1200" dirty="0" smtClean="0">
                <a:latin typeface="+mj-ea"/>
                <a:ea typeface="+mj-ea"/>
              </a:rPr>
              <a:t> </a:t>
            </a:r>
            <a:endParaRPr lang="ko-KR" altLang="en-US" sz="1200" dirty="0">
              <a:latin typeface="+mj-ea"/>
              <a:ea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228" y="1237301"/>
            <a:ext cx="1036163" cy="1073465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2006310" y="2988177"/>
            <a:ext cx="1881607" cy="1418733"/>
            <a:chOff x="4031118" y="1318153"/>
            <a:chExt cx="1881607" cy="1418733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433" b="94737" l="2041" r="9932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1118" y="1318153"/>
              <a:ext cx="1881607" cy="1094404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4108545" y="2459887"/>
              <a:ext cx="17267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>
                  <a:latin typeface="+mj-ea"/>
                  <a:ea typeface="+mj-ea"/>
                </a:rPr>
                <a:t>320X480 3.5 inch LCD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5489612" y="2870302"/>
            <a:ext cx="1194029" cy="1536608"/>
            <a:chOff x="6353541" y="1189979"/>
            <a:chExt cx="1194029" cy="1536608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100000" l="3667" r="99833">
                          <a14:foregroundMark x1="82167" y1="9667" x2="82167" y2="9667"/>
                          <a14:foregroundMark x1="93833" y1="18500" x2="93833" y2="18500"/>
                          <a14:foregroundMark x1="86500" y1="17500" x2="86500" y2="17500"/>
                          <a14:foregroundMark x1="87667" y1="9167" x2="87667" y2="9167"/>
                          <a14:foregroundMark x1="81000" y1="11833" x2="81000" y2="11833"/>
                          <a14:foregroundMark x1="90500" y1="16333" x2="90500" y2="16333"/>
                          <a14:foregroundMark x1="85000" y1="4500" x2="85000" y2="4500"/>
                          <a14:foregroundMark x1="80167" y1="7500" x2="80167" y2="7500"/>
                          <a14:foregroundMark x1="91167" y1="12500" x2="91167" y2="12500"/>
                          <a14:foregroundMark x1="94333" y1="16333" x2="94333" y2="16333"/>
                          <a14:foregroundMark x1="90333" y1="10167" x2="90333" y2="10167"/>
                          <a14:foregroundMark x1="88167" y1="7167" x2="88167" y2="7167"/>
                          <a14:foregroundMark x1="87000" y1="5167" x2="87000" y2="5167"/>
                          <a14:foregroundMark x1="95167" y1="19333" x2="95167" y2="19333"/>
                          <a14:foregroundMark x1="71667" y1="10167" x2="71667" y2="10167"/>
                          <a14:foregroundMark x1="76167" y1="7833" x2="76167" y2="7833"/>
                          <a14:foregroundMark x1="83167" y1="5500" x2="83167" y2="5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3541" y="1189979"/>
              <a:ext cx="1194029" cy="1194029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451860" y="2449588"/>
              <a:ext cx="10086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atin typeface="+mj-ea"/>
                  <a:ea typeface="+mj-ea"/>
                </a:rPr>
                <a:t>카메라 모듈</a:t>
              </a:r>
              <a:endParaRPr lang="ko-KR" altLang="en-US" sz="1200" dirty="0">
                <a:latin typeface="+mj-ea"/>
                <a:ea typeface="+mj-ea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4019613" y="1107777"/>
            <a:ext cx="1082348" cy="2158612"/>
            <a:chOff x="862534" y="1379698"/>
            <a:chExt cx="1082348" cy="2158612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406" b="99398" l="837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86910" y="1379698"/>
              <a:ext cx="833597" cy="1736951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862534" y="3230533"/>
              <a:ext cx="108234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smtClean="0">
                  <a:latin typeface="+mj-ea"/>
                  <a:ea typeface="+mj-ea"/>
                </a:rPr>
                <a:t>보조배터리</a:t>
              </a:r>
              <a:endParaRPr lang="ko-KR" altLang="en-US" dirty="0">
                <a:latin typeface="+mj-ea"/>
                <a:ea typeface="+mj-ea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585320" y="1107758"/>
            <a:ext cx="1566454" cy="1468916"/>
            <a:chOff x="6475309" y="1107777"/>
            <a:chExt cx="1566454" cy="1468916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447" b="95118" l="0" r="99487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636876" y="1107777"/>
              <a:ext cx="1243320" cy="1175309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6475309" y="2299694"/>
              <a:ext cx="1566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>
                  <a:latin typeface="+mj-ea"/>
                  <a:ea typeface="+mj-ea"/>
                </a:rPr>
                <a:t>3D </a:t>
              </a:r>
              <a:r>
                <a:rPr lang="ko-KR" altLang="en-US" sz="1200" dirty="0" smtClean="0">
                  <a:latin typeface="+mj-ea"/>
                  <a:ea typeface="+mj-ea"/>
                </a:rPr>
                <a:t>프린터 필라멘트</a:t>
              </a:r>
              <a:endParaRPr lang="ko-KR" altLang="en-US" sz="1200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44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p47"/>
          <p:cNvSpPr txBox="1">
            <a:spLocks noGrp="1"/>
          </p:cNvSpPr>
          <p:nvPr>
            <p:ph type="title"/>
          </p:nvPr>
        </p:nvSpPr>
        <p:spPr>
          <a:xfrm>
            <a:off x="613981" y="484213"/>
            <a:ext cx="5886209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 smtClean="0">
                <a:latin typeface="+mj-ea"/>
                <a:ea typeface="+mj-ea"/>
              </a:rPr>
              <a:t>제작과정 </a:t>
            </a:r>
            <a:r>
              <a:rPr lang="en-US" altLang="ko-KR" sz="3200" b="1" dirty="0" smtClean="0">
                <a:latin typeface="+mj-ea"/>
                <a:ea typeface="+mj-ea"/>
              </a:rPr>
              <a:t>– </a:t>
            </a:r>
            <a:r>
              <a:rPr lang="ko-KR" altLang="en-US" sz="2000" b="1" dirty="0" err="1" smtClean="0">
                <a:latin typeface="+mj-ea"/>
                <a:ea typeface="+mj-ea"/>
              </a:rPr>
              <a:t>작품구상</a:t>
            </a:r>
            <a:endParaRPr sz="2000" b="1" dirty="0">
              <a:latin typeface="+mj-ea"/>
              <a:ea typeface="+mj-ea"/>
            </a:endParaRPr>
          </a:p>
        </p:txBody>
      </p:sp>
      <p:pic>
        <p:nvPicPr>
          <p:cNvPr id="2096" name="Google Shape;20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775" y="3021062"/>
            <a:ext cx="2143799" cy="214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231" y="1047952"/>
            <a:ext cx="3457185" cy="345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69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ung Cancer Awareness Month by Slidesgo">
  <a:themeElements>
    <a:clrScheme name="Simple Light">
      <a:dk1>
        <a:srgbClr val="121241"/>
      </a:dk1>
      <a:lt1>
        <a:srgbClr val="F8F8F8"/>
      </a:lt1>
      <a:dk2>
        <a:srgbClr val="E9E9E9"/>
      </a:dk2>
      <a:lt2>
        <a:srgbClr val="5D74FF"/>
      </a:lt2>
      <a:accent1>
        <a:srgbClr val="8755D0"/>
      </a:accent1>
      <a:accent2>
        <a:srgbClr val="D52D2D"/>
      </a:accent2>
      <a:accent3>
        <a:srgbClr val="FF8382"/>
      </a:accent3>
      <a:accent4>
        <a:srgbClr val="FFC1BF"/>
      </a:accent4>
      <a:accent5>
        <a:srgbClr val="FFD38C"/>
      </a:accent5>
      <a:accent6>
        <a:srgbClr val="FFB641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156</Words>
  <Application>Microsoft Office PowerPoint</Application>
  <PresentationFormat>화면 슬라이드 쇼(16:9)</PresentationFormat>
  <Paragraphs>70</Paragraphs>
  <Slides>16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맑은 고딕</vt:lpstr>
      <vt:lpstr>Arial</vt:lpstr>
      <vt:lpstr>Open Sans ExtraBold</vt:lpstr>
      <vt:lpstr>Open Sans</vt:lpstr>
      <vt:lpstr>Lung Cancer Awareness Month by Slidesgo</vt:lpstr>
      <vt:lpstr>셰비서  안면인식장애를 위한 동반자  </vt:lpstr>
      <vt:lpstr>조원</vt:lpstr>
      <vt:lpstr> 제작동기</vt:lpstr>
      <vt:lpstr>제작 동기 - 안면인식장애란?</vt:lpstr>
      <vt:lpstr>제작 동기 - 안면인식장애란?</vt:lpstr>
      <vt:lpstr>PowerPoint 프레젠테이션</vt:lpstr>
      <vt:lpstr>동작설명</vt:lpstr>
      <vt:lpstr>재료</vt:lpstr>
      <vt:lpstr>제작과정 – 작품구상</vt:lpstr>
      <vt:lpstr>제작과정 – 1차 하드웨어 모델링</vt:lpstr>
      <vt:lpstr>제작과정 - 2차 하드웨어 모델링</vt:lpstr>
      <vt:lpstr>제작과정 – 소프트웨어</vt:lpstr>
      <vt:lpstr>제작과정 – 소프트웨어</vt:lpstr>
      <vt:lpstr>제작과정 – 앞으로의 계획</vt:lpstr>
      <vt:lpstr>보완점</vt:lpstr>
      <vt:lpstr>Q&amp;A!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셰비서  안면인식장애를 위한 동반자  </dc:title>
  <cp:lastModifiedBy>ELEC-01</cp:lastModifiedBy>
  <cp:revision>31</cp:revision>
  <dcterms:modified xsi:type="dcterms:W3CDTF">2021-11-09T09:05:44Z</dcterms:modified>
</cp:coreProperties>
</file>